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73"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9144000"/>
  <p:notesSz cx="6858000" cy="9296400"/>
  <p:embeddedFontLst>
    <p:embeddedFont>
      <p:font typeface="Roboto"/>
      <p:regular r:id="rId31"/>
      <p:bold r:id="rId32"/>
      <p:italic r:id="rId33"/>
      <p:boldItalic r:id="rId34"/>
    </p:embeddedFont>
    <p:embeddedFont>
      <p:font typeface="Rokkitt"/>
      <p:regular r:id="rId35"/>
      <p:bold r:id="rId36"/>
    </p:embeddedFont>
    <p:embeddedFont>
      <p:font typeface="Merriweather"/>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Merriweather-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Rokkitt-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Merriweather-regular.fntdata"/><Relationship Id="rId14" Type="http://schemas.openxmlformats.org/officeDocument/2006/relationships/slide" Target="slides/slide9.xml"/><Relationship Id="rId36" Type="http://schemas.openxmlformats.org/officeDocument/2006/relationships/font" Target="fonts/Rokkitt-bold.fntdata"/><Relationship Id="rId17" Type="http://schemas.openxmlformats.org/officeDocument/2006/relationships/slide" Target="slides/slide12.xml"/><Relationship Id="rId39" Type="http://schemas.openxmlformats.org/officeDocument/2006/relationships/font" Target="fonts/Merriweather-italic.fntdata"/><Relationship Id="rId16" Type="http://schemas.openxmlformats.org/officeDocument/2006/relationships/slide" Target="slides/slide11.xml"/><Relationship Id="rId38" Type="http://schemas.openxmlformats.org/officeDocument/2006/relationships/font" Target="fonts/Merriweather-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97225"/>
            <a:ext cx="4572225"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415775"/>
            <a:ext cx="5486400" cy="4183375"/>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wc.blogs.com/files/sharing-economy-final_0814.pdf"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137b17afd_0_63:notes"/>
          <p:cNvSpPr/>
          <p:nvPr>
            <p:ph idx="2" type="sldImg"/>
          </p:nvPr>
        </p:nvSpPr>
        <p:spPr>
          <a:xfrm>
            <a:off x="1092200" y="685800"/>
            <a:ext cx="4673700" cy="3505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41" name="Google Shape;141;g4137b17afd_0_63:notes"/>
          <p:cNvSpPr txBox="1"/>
          <p:nvPr>
            <p:ph idx="1" type="body"/>
          </p:nvPr>
        </p:nvSpPr>
        <p:spPr>
          <a:xfrm>
            <a:off x="914400" y="4419600"/>
            <a:ext cx="5029200" cy="419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0acb5fd16_0_35: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40acb5fd16_0_35: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1600"/>
              </a:spcAft>
              <a:buNone/>
            </a:pPr>
            <a:r>
              <a:rPr lang="fr-CA" sz="1600">
                <a:solidFill>
                  <a:srgbClr val="073763"/>
                </a:solidFill>
                <a:latin typeface="Rokkitt"/>
                <a:ea typeface="Rokkitt"/>
                <a:cs typeface="Rokkitt"/>
                <a:sym typeface="Rokkitt"/>
              </a:rPr>
              <a:t>Exemples: uberX, airbnb, lyft, costockage, blablacar, handy, helpling, landshare, drivemycar, sailo, stylelend, borrowmydoggy, alfie…</a:t>
            </a:r>
            <a:br>
              <a:rPr lang="fr-CA" sz="1600">
                <a:solidFill>
                  <a:srgbClr val="073763"/>
                </a:solidFill>
                <a:latin typeface="Rokkitt"/>
                <a:ea typeface="Rokkitt"/>
                <a:cs typeface="Rokkitt"/>
                <a:sym typeface="Rokkitt"/>
              </a:rPr>
            </a:b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0acb5fd16_0_47: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0acb5fd16_0_47: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0acb5fd16_0_55: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0acb5fd16_0_55: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0acb5fd16_0_143: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0acb5fd16_0_143: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0acb5fd16_0_148: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0acb5fd16_0_148: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0acb5fd16_0_65: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0acb5fd16_0_65: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40acb5fd16_0_70: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0acb5fd16_0_70: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0acb5fd16_0_75: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0acb5fd16_0_75: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40acb5fd16_0_41: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0acb5fd16_0_41: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0acb5fd16_0_81: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0acb5fd16_0_81: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Font typeface="Arial"/>
              <a:buNone/>
            </a:pPr>
            <a:r>
              <a:rPr lang="fr-CA" sz="1200">
                <a:solidFill>
                  <a:schemeClr val="dk1"/>
                </a:solidFill>
                <a:latin typeface="Times New Roman"/>
                <a:ea typeface="Times New Roman"/>
                <a:cs typeface="Times New Roman"/>
                <a:sym typeface="Times New Roman"/>
              </a:rPr>
              <a:t>Picture: From David Sacks (COO Paypal, CEO Yammer)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4137b17afd_0_141:notes"/>
          <p:cNvSpPr txBox="1"/>
          <p:nvPr>
            <p:ph idx="1" type="body"/>
          </p:nvPr>
        </p:nvSpPr>
        <p:spPr>
          <a:xfrm>
            <a:off x="685800" y="4415775"/>
            <a:ext cx="5486400" cy="41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4137b17afd_0_141: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40acb5fd16_0_89: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0acb5fd16_0_89: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0acb5fd16_0_95: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0acb5fd16_0_95: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40acb5fd16_0_103: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40acb5fd16_0_103: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sz="1800" u="sng">
                <a:solidFill>
                  <a:schemeClr val="hlink"/>
                </a:solidFill>
                <a:latin typeface="Rokkitt"/>
                <a:ea typeface="Rokkitt"/>
                <a:cs typeface="Rokkitt"/>
                <a:sym typeface="Rokkitt"/>
                <a:hlinkClick r:id="rId2"/>
              </a:rPr>
              <a:t>http://pwc.blogs.com/files/sharing-economy-final_0814.pdf</a:t>
            </a:r>
            <a:r>
              <a:rPr lang="fr-CA" sz="1800">
                <a:solidFill>
                  <a:srgbClr val="073763"/>
                </a:solidFill>
                <a:latin typeface="Rokkitt"/>
                <a:ea typeface="Rokkitt"/>
                <a:cs typeface="Rokkitt"/>
                <a:sym typeface="Rokkitt"/>
              </a:rPr>
              <a: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40acb5fd16_0_110: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40acb5fd16_0_110: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40acb5fd16_0_131: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40acb5fd16_0_131: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137b90e3a0_0_0: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37b90e3a0_0_0: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137b17afd_0_218: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137b17afd_0_218: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0acb5fd16_0_0: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0acb5fd16_0_0: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0acb5fd16_0_154: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0acb5fd16_0_154: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0acb5fd16_0_6: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0acb5fd16_0_6: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40acb5fd16_0_12: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0acb5fd16_0_12: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0acb5fd16_0_18: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0acb5fd16_0_18: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0acb5fd16_0_24:notes"/>
          <p:cNvSpPr/>
          <p:nvPr>
            <p:ph idx="2" type="sldImg"/>
          </p:nvPr>
        </p:nvSpPr>
        <p:spPr>
          <a:xfrm>
            <a:off x="1143225" y="697225"/>
            <a:ext cx="4572300" cy="34863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0acb5fd16_0_24:notes"/>
          <p:cNvSpPr txBox="1"/>
          <p:nvPr>
            <p:ph idx="1" type="body"/>
          </p:nvPr>
        </p:nvSpPr>
        <p:spPr>
          <a:xfrm>
            <a:off x="685800" y="4415775"/>
            <a:ext cx="5486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719633"/>
            <a:ext cx="8520600" cy="17100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2504747"/>
            <a:ext cx="4242600" cy="9843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1108233"/>
            <a:ext cx="5334900" cy="16596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828567"/>
            <a:ext cx="5334900" cy="12567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60" name="Shape 60"/>
        <p:cNvGrpSpPr/>
        <p:nvPr/>
      </p:nvGrpSpPr>
      <p:grpSpPr>
        <a:xfrm>
          <a:off x="0" y="0"/>
          <a:ext cx="0" cy="0"/>
          <a:chOff x="0" y="0"/>
          <a:chExt cx="0" cy="0"/>
        </a:xfrm>
      </p:grpSpPr>
      <p:sp>
        <p:nvSpPr>
          <p:cNvPr id="61" name="Google Shape;61;p13"/>
          <p:cNvSpPr/>
          <p:nvPr/>
        </p:nvSpPr>
        <p:spPr>
          <a:xfrm>
            <a:off x="8210550" y="282574"/>
            <a:ext cx="642000" cy="1600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62" name="Google Shape;62;p13"/>
          <p:cNvSpPr txBox="1"/>
          <p:nvPr>
            <p:ph type="title"/>
          </p:nvPr>
        </p:nvSpPr>
        <p:spPr>
          <a:xfrm>
            <a:off x="498474" y="484094"/>
            <a:ext cx="7556400" cy="11160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accent1"/>
              </a:buClr>
              <a:buSzPts val="2800"/>
              <a:buFont typeface="Rokkitt"/>
              <a:buNone/>
              <a:defRPr b="0" i="0" sz="2800" u="none" cap="none" strike="noStrike">
                <a:solidFill>
                  <a:schemeClr val="accent1"/>
                </a:solidFill>
                <a:latin typeface="Rokkitt"/>
                <a:ea typeface="Rokkitt"/>
                <a:cs typeface="Rokkitt"/>
                <a:sym typeface="Rokkitt"/>
              </a:defRPr>
            </a:lvl1pPr>
            <a:lvl2pPr indent="0" lvl="1" rtl="0">
              <a:spcBef>
                <a:spcPts val="0"/>
              </a:spcBef>
              <a:spcAft>
                <a:spcPts val="0"/>
              </a:spcAft>
              <a:buSzPts val="2800"/>
              <a:buNone/>
              <a:defRPr sz="1800"/>
            </a:lvl2pPr>
            <a:lvl3pPr indent="0" lvl="2" rtl="0">
              <a:spcBef>
                <a:spcPts val="0"/>
              </a:spcBef>
              <a:spcAft>
                <a:spcPts val="0"/>
              </a:spcAft>
              <a:buSzPts val="2800"/>
              <a:buNone/>
              <a:defRPr sz="1800"/>
            </a:lvl3pPr>
            <a:lvl4pPr indent="0" lvl="3" rtl="0">
              <a:spcBef>
                <a:spcPts val="0"/>
              </a:spcBef>
              <a:spcAft>
                <a:spcPts val="0"/>
              </a:spcAft>
              <a:buSzPts val="2800"/>
              <a:buNone/>
              <a:defRPr sz="1800"/>
            </a:lvl4pPr>
            <a:lvl5pPr indent="0" lvl="4" rtl="0">
              <a:spcBef>
                <a:spcPts val="0"/>
              </a:spcBef>
              <a:spcAft>
                <a:spcPts val="0"/>
              </a:spcAft>
              <a:buSzPts val="2800"/>
              <a:buNone/>
              <a:defRPr sz="1800"/>
            </a:lvl5pPr>
            <a:lvl6pPr indent="0" lvl="5" rtl="0">
              <a:spcBef>
                <a:spcPts val="0"/>
              </a:spcBef>
              <a:spcAft>
                <a:spcPts val="0"/>
              </a:spcAft>
              <a:buSzPts val="2800"/>
              <a:buNone/>
              <a:defRPr sz="1800"/>
            </a:lvl6pPr>
            <a:lvl7pPr indent="0" lvl="6" rtl="0">
              <a:spcBef>
                <a:spcPts val="0"/>
              </a:spcBef>
              <a:spcAft>
                <a:spcPts val="0"/>
              </a:spcAft>
              <a:buSzPts val="2800"/>
              <a:buNone/>
              <a:defRPr sz="1800"/>
            </a:lvl7pPr>
            <a:lvl8pPr indent="0" lvl="7" rtl="0">
              <a:spcBef>
                <a:spcPts val="0"/>
              </a:spcBef>
              <a:spcAft>
                <a:spcPts val="0"/>
              </a:spcAft>
              <a:buSzPts val="2800"/>
              <a:buNone/>
              <a:defRPr sz="1800"/>
            </a:lvl8pPr>
            <a:lvl9pPr indent="0" lvl="8" rtl="0">
              <a:spcBef>
                <a:spcPts val="0"/>
              </a:spcBef>
              <a:spcAft>
                <a:spcPts val="0"/>
              </a:spcAft>
              <a:buSzPts val="2800"/>
              <a:buNone/>
              <a:defRPr sz="1800"/>
            </a:lvl9pPr>
          </a:lstStyle>
          <a:p/>
        </p:txBody>
      </p:sp>
      <p:sp>
        <p:nvSpPr>
          <p:cNvPr id="63" name="Google Shape;63;p13"/>
          <p:cNvSpPr txBox="1"/>
          <p:nvPr>
            <p:ph idx="1" type="body"/>
          </p:nvPr>
        </p:nvSpPr>
        <p:spPr>
          <a:xfrm>
            <a:off x="498474" y="1981200"/>
            <a:ext cx="7556400" cy="4145100"/>
          </a:xfrm>
          <a:prstGeom prst="rect">
            <a:avLst/>
          </a:prstGeom>
          <a:noFill/>
          <a:ln>
            <a:noFill/>
          </a:ln>
        </p:spPr>
        <p:txBody>
          <a:bodyPr anchorCtr="0" anchor="t" bIns="91425" lIns="91425" spcFirstLastPara="1" rIns="91425" wrap="square" tIns="91425"/>
          <a:lstStyle>
            <a:lvl1pPr indent="-323850" lvl="0" marL="457200" marR="0" rtl="0" algn="l">
              <a:spcBef>
                <a:spcPts val="2000"/>
              </a:spcBef>
              <a:spcAft>
                <a:spcPts val="0"/>
              </a:spcAft>
              <a:buClr>
                <a:srgbClr val="666666"/>
              </a:buClr>
              <a:buSzPts val="1500"/>
              <a:buFont typeface="Noto Sans Symbols"/>
              <a:buChar char="■"/>
              <a:defRPr b="0" i="0" sz="2000" u="none" cap="none" strike="noStrike">
                <a:solidFill>
                  <a:srgbClr val="666666"/>
                </a:solidFill>
                <a:latin typeface="Rokkitt"/>
                <a:ea typeface="Rokkitt"/>
                <a:cs typeface="Rokkitt"/>
                <a:sym typeface="Rokkitt"/>
              </a:defRPr>
            </a:lvl1pPr>
            <a:lvl2pPr indent="-314325" lvl="1" marL="914400" marR="0" rtl="0" algn="l">
              <a:spcBef>
                <a:spcPts val="1600"/>
              </a:spcBef>
              <a:spcAft>
                <a:spcPts val="0"/>
              </a:spcAft>
              <a:buClr>
                <a:srgbClr val="666666"/>
              </a:buClr>
              <a:buSzPts val="1350"/>
              <a:buFont typeface="Noto Sans Symbols"/>
              <a:buChar char="■"/>
              <a:defRPr b="0" i="0" sz="1800" u="none" cap="none" strike="noStrike">
                <a:solidFill>
                  <a:srgbClr val="666666"/>
                </a:solidFill>
                <a:latin typeface="Rokkitt"/>
                <a:ea typeface="Rokkitt"/>
                <a:cs typeface="Rokkitt"/>
                <a:sym typeface="Rokkitt"/>
              </a:defRPr>
            </a:lvl2pPr>
            <a:lvl3pPr indent="-314325" lvl="2" marL="1371600" marR="0" rtl="0" algn="l">
              <a:spcBef>
                <a:spcPts val="1600"/>
              </a:spcBef>
              <a:spcAft>
                <a:spcPts val="0"/>
              </a:spcAft>
              <a:buClr>
                <a:srgbClr val="666666"/>
              </a:buClr>
              <a:buSzPts val="1350"/>
              <a:buFont typeface="Noto Sans Symbols"/>
              <a:buChar char="■"/>
              <a:defRPr b="0" i="0" sz="1800" u="none" cap="none" strike="noStrike">
                <a:solidFill>
                  <a:srgbClr val="666666"/>
                </a:solidFill>
                <a:latin typeface="Rokkitt"/>
                <a:ea typeface="Rokkitt"/>
                <a:cs typeface="Rokkitt"/>
                <a:sym typeface="Rokkitt"/>
              </a:defRPr>
            </a:lvl3pPr>
            <a:lvl4pPr indent="-314325" lvl="3" marL="1828800" marR="0" rtl="0" algn="l">
              <a:spcBef>
                <a:spcPts val="1600"/>
              </a:spcBef>
              <a:spcAft>
                <a:spcPts val="0"/>
              </a:spcAft>
              <a:buClr>
                <a:srgbClr val="666666"/>
              </a:buClr>
              <a:buSzPts val="1350"/>
              <a:buFont typeface="Noto Sans Symbols"/>
              <a:buChar char="■"/>
              <a:defRPr b="0" i="0" sz="1800" u="none" cap="none" strike="noStrike">
                <a:solidFill>
                  <a:srgbClr val="666666"/>
                </a:solidFill>
                <a:latin typeface="Rokkitt"/>
                <a:ea typeface="Rokkitt"/>
                <a:cs typeface="Rokkitt"/>
                <a:sym typeface="Rokkitt"/>
              </a:defRPr>
            </a:lvl4pPr>
            <a:lvl5pPr indent="-314325" lvl="4" marL="2286000" marR="0" rtl="0" algn="l">
              <a:spcBef>
                <a:spcPts val="1600"/>
              </a:spcBef>
              <a:spcAft>
                <a:spcPts val="0"/>
              </a:spcAft>
              <a:buClr>
                <a:srgbClr val="666666"/>
              </a:buClr>
              <a:buSzPts val="1350"/>
              <a:buFont typeface="Noto Sans Symbols"/>
              <a:buChar char="■"/>
              <a:defRPr b="0" i="0" sz="1800" u="none" cap="none" strike="noStrike">
                <a:solidFill>
                  <a:srgbClr val="666666"/>
                </a:solidFill>
                <a:latin typeface="Rokkitt"/>
                <a:ea typeface="Rokkitt"/>
                <a:cs typeface="Rokkitt"/>
                <a:sym typeface="Rokkitt"/>
              </a:defRPr>
            </a:lvl5pPr>
            <a:lvl6pPr indent="-314325" lvl="5" marL="2743200" marR="0" rtl="0" algn="l">
              <a:spcBef>
                <a:spcPts val="1600"/>
              </a:spcBef>
              <a:spcAft>
                <a:spcPts val="0"/>
              </a:spcAft>
              <a:buClr>
                <a:srgbClr val="666666"/>
              </a:buClr>
              <a:buSzPts val="1350"/>
              <a:buFont typeface="Noto Sans Symbols"/>
              <a:buChar char="■"/>
              <a:defRPr b="0" i="0" sz="1800" u="none" cap="none" strike="noStrike">
                <a:solidFill>
                  <a:srgbClr val="666666"/>
                </a:solidFill>
                <a:latin typeface="Rokkitt"/>
                <a:ea typeface="Rokkitt"/>
                <a:cs typeface="Rokkitt"/>
                <a:sym typeface="Rokkitt"/>
              </a:defRPr>
            </a:lvl6pPr>
            <a:lvl7pPr indent="-314325" lvl="6" marL="3200400" marR="0" rtl="0" algn="l">
              <a:spcBef>
                <a:spcPts val="1600"/>
              </a:spcBef>
              <a:spcAft>
                <a:spcPts val="0"/>
              </a:spcAft>
              <a:buClr>
                <a:srgbClr val="666666"/>
              </a:buClr>
              <a:buSzPts val="1350"/>
              <a:buFont typeface="Noto Sans Symbols"/>
              <a:buChar char="■"/>
              <a:defRPr b="0" i="0" sz="1800" u="none" cap="none" strike="noStrike">
                <a:solidFill>
                  <a:srgbClr val="666666"/>
                </a:solidFill>
                <a:latin typeface="Rokkitt"/>
                <a:ea typeface="Rokkitt"/>
                <a:cs typeface="Rokkitt"/>
                <a:sym typeface="Rokkitt"/>
              </a:defRPr>
            </a:lvl7pPr>
            <a:lvl8pPr indent="-314325" lvl="7" marL="3657600" marR="0" rtl="0" algn="l">
              <a:spcBef>
                <a:spcPts val="1600"/>
              </a:spcBef>
              <a:spcAft>
                <a:spcPts val="0"/>
              </a:spcAft>
              <a:buClr>
                <a:srgbClr val="666666"/>
              </a:buClr>
              <a:buSzPts val="1350"/>
              <a:buFont typeface="Noto Sans Symbols"/>
              <a:buChar char="■"/>
              <a:defRPr b="0" i="0" sz="1800" u="none" cap="none" strike="noStrike">
                <a:solidFill>
                  <a:srgbClr val="666666"/>
                </a:solidFill>
                <a:latin typeface="Rokkitt"/>
                <a:ea typeface="Rokkitt"/>
                <a:cs typeface="Rokkitt"/>
                <a:sym typeface="Rokkitt"/>
              </a:defRPr>
            </a:lvl8pPr>
            <a:lvl9pPr indent="-314325" lvl="8" marL="4114800" marR="0" rtl="0" algn="l">
              <a:spcBef>
                <a:spcPts val="1600"/>
              </a:spcBef>
              <a:spcAft>
                <a:spcPts val="1600"/>
              </a:spcAft>
              <a:buClr>
                <a:srgbClr val="666666"/>
              </a:buClr>
              <a:buSzPts val="1350"/>
              <a:buFont typeface="Noto Sans Symbols"/>
              <a:buChar char="■"/>
              <a:defRPr b="0" i="0" sz="1800" u="none" cap="none" strike="noStrike">
                <a:solidFill>
                  <a:srgbClr val="666666"/>
                </a:solidFill>
                <a:latin typeface="Rokkitt"/>
                <a:ea typeface="Rokkitt"/>
                <a:cs typeface="Rokkitt"/>
                <a:sym typeface="Rokkitt"/>
              </a:defRPr>
            </a:lvl9pPr>
          </a:lstStyle>
          <a:p/>
        </p:txBody>
      </p:sp>
      <p:sp>
        <p:nvSpPr>
          <p:cNvPr id="64" name="Google Shape;64;p13"/>
          <p:cNvSpPr txBox="1"/>
          <p:nvPr>
            <p:ph idx="10" type="dt"/>
          </p:nvPr>
        </p:nvSpPr>
        <p:spPr>
          <a:xfrm>
            <a:off x="6795247" y="6423585"/>
            <a:ext cx="21336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100">
                <a:solidFill>
                  <a:srgbClr val="595959"/>
                </a:solidFill>
                <a:latin typeface="Times New Roman"/>
                <a:ea typeface="Times New Roman"/>
                <a:cs typeface="Times New Roman"/>
                <a:sym typeface="Times New Roman"/>
              </a:defRPr>
            </a:lvl1pPr>
            <a:lvl2pPr indent="0" lvl="1" marL="4572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65" name="Google Shape;65;p13"/>
          <p:cNvSpPr txBox="1"/>
          <p:nvPr>
            <p:ph idx="12" type="sldNum"/>
          </p:nvPr>
        </p:nvSpPr>
        <p:spPr>
          <a:xfrm>
            <a:off x="8305800" y="242234"/>
            <a:ext cx="5541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400">
                <a:solidFill>
                  <a:schemeClr val="lt1"/>
                </a:solidFill>
                <a:latin typeface="Times New Roman"/>
                <a:ea typeface="Times New Roman"/>
                <a:cs typeface="Times New Roman"/>
                <a:sym typeface="Times New Roman"/>
              </a:defRPr>
            </a:lvl1pPr>
            <a:lvl2pPr indent="0" lvl="1" marL="0" marR="0" rtl="0" algn="r">
              <a:spcBef>
                <a:spcPts val="0"/>
              </a:spcBef>
              <a:spcAft>
                <a:spcPts val="0"/>
              </a:spcAft>
              <a:buNone/>
              <a:defRPr sz="1400">
                <a:solidFill>
                  <a:schemeClr val="lt1"/>
                </a:solidFill>
                <a:latin typeface="Times New Roman"/>
                <a:ea typeface="Times New Roman"/>
                <a:cs typeface="Times New Roman"/>
                <a:sym typeface="Times New Roman"/>
              </a:defRPr>
            </a:lvl2pPr>
            <a:lvl3pPr indent="0" lvl="2" marL="0" marR="0" rtl="0" algn="r">
              <a:spcBef>
                <a:spcPts val="0"/>
              </a:spcBef>
              <a:spcAft>
                <a:spcPts val="0"/>
              </a:spcAft>
              <a:buNone/>
              <a:defRPr sz="1400">
                <a:solidFill>
                  <a:schemeClr val="lt1"/>
                </a:solidFill>
                <a:latin typeface="Times New Roman"/>
                <a:ea typeface="Times New Roman"/>
                <a:cs typeface="Times New Roman"/>
                <a:sym typeface="Times New Roman"/>
              </a:defRPr>
            </a:lvl3pPr>
            <a:lvl4pPr indent="0" lvl="3" marL="0" marR="0" rtl="0" algn="r">
              <a:spcBef>
                <a:spcPts val="0"/>
              </a:spcBef>
              <a:spcAft>
                <a:spcPts val="0"/>
              </a:spcAft>
              <a:buNone/>
              <a:defRPr sz="1400">
                <a:solidFill>
                  <a:schemeClr val="lt1"/>
                </a:solidFill>
                <a:latin typeface="Times New Roman"/>
                <a:ea typeface="Times New Roman"/>
                <a:cs typeface="Times New Roman"/>
                <a:sym typeface="Times New Roman"/>
              </a:defRPr>
            </a:lvl4pPr>
            <a:lvl5pPr indent="0" lvl="4" marL="0" marR="0" rtl="0" algn="r">
              <a:spcBef>
                <a:spcPts val="0"/>
              </a:spcBef>
              <a:spcAft>
                <a:spcPts val="0"/>
              </a:spcAft>
              <a:buNone/>
              <a:defRPr sz="1400">
                <a:solidFill>
                  <a:schemeClr val="lt1"/>
                </a:solidFill>
                <a:latin typeface="Times New Roman"/>
                <a:ea typeface="Times New Roman"/>
                <a:cs typeface="Times New Roman"/>
                <a:sym typeface="Times New Roman"/>
              </a:defRPr>
            </a:lvl5pPr>
            <a:lvl6pPr indent="0" lvl="5" marL="0" marR="0" rtl="0" algn="r">
              <a:spcBef>
                <a:spcPts val="0"/>
              </a:spcBef>
              <a:spcAft>
                <a:spcPts val="0"/>
              </a:spcAft>
              <a:buNone/>
              <a:defRPr sz="1400">
                <a:solidFill>
                  <a:schemeClr val="lt1"/>
                </a:solidFill>
                <a:latin typeface="Times New Roman"/>
                <a:ea typeface="Times New Roman"/>
                <a:cs typeface="Times New Roman"/>
                <a:sym typeface="Times New Roman"/>
              </a:defRPr>
            </a:lvl6pPr>
            <a:lvl7pPr indent="0" lvl="6" marL="0" marR="0" rtl="0" algn="r">
              <a:spcBef>
                <a:spcPts val="0"/>
              </a:spcBef>
              <a:spcAft>
                <a:spcPts val="0"/>
              </a:spcAft>
              <a:buNone/>
              <a:defRPr sz="1400">
                <a:solidFill>
                  <a:schemeClr val="lt1"/>
                </a:solidFill>
                <a:latin typeface="Times New Roman"/>
                <a:ea typeface="Times New Roman"/>
                <a:cs typeface="Times New Roman"/>
                <a:sym typeface="Times New Roman"/>
              </a:defRPr>
            </a:lvl7pPr>
            <a:lvl8pPr indent="0" lvl="7" marL="0" marR="0" rtl="0" algn="r">
              <a:spcBef>
                <a:spcPts val="0"/>
              </a:spcBef>
              <a:spcAft>
                <a:spcPts val="0"/>
              </a:spcAft>
              <a:buNone/>
              <a:defRPr sz="1400">
                <a:solidFill>
                  <a:schemeClr val="lt1"/>
                </a:solidFill>
                <a:latin typeface="Times New Roman"/>
                <a:ea typeface="Times New Roman"/>
                <a:cs typeface="Times New Roman"/>
                <a:sym typeface="Times New Roman"/>
              </a:defRPr>
            </a:lvl8pPr>
            <a:lvl9pPr indent="0" lvl="8" marL="0" marR="0" rtl="0" algn="r">
              <a:spcBef>
                <a:spcPts val="0"/>
              </a:spcBef>
              <a:spcAft>
                <a:spcPts val="0"/>
              </a:spcAft>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fr-CA"/>
              <a:t>‹#›</a:t>
            </a:fld>
            <a:endParaRPr/>
          </a:p>
        </p:txBody>
      </p:sp>
      <p:sp>
        <p:nvSpPr>
          <p:cNvPr id="66" name="Google Shape;66;p13"/>
          <p:cNvSpPr/>
          <p:nvPr/>
        </p:nvSpPr>
        <p:spPr>
          <a:xfrm>
            <a:off x="8068235" y="282574"/>
            <a:ext cx="91500" cy="1600200"/>
          </a:xfrm>
          <a:prstGeom prst="rect">
            <a:avLst/>
          </a:prstGeom>
          <a:solidFill>
            <a:srgbClr val="772399"/>
          </a:solidFill>
          <a:ln cap="flat" cmpd="sng" w="9525">
            <a:solidFill>
              <a:srgbClr val="772399">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pic>
        <p:nvPicPr>
          <p:cNvPr id="67" name="Google Shape;67;p13"/>
          <p:cNvPicPr preferRelativeResize="0"/>
          <p:nvPr/>
        </p:nvPicPr>
        <p:blipFill rotWithShape="1">
          <a:blip r:embed="rId2">
            <a:alphaModFix/>
          </a:blip>
          <a:srcRect b="0" l="0" r="0" t="0"/>
          <a:stretch/>
        </p:blipFill>
        <p:spPr>
          <a:xfrm>
            <a:off x="87921" y="6590588"/>
            <a:ext cx="1583700" cy="201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72" name="Shape 72"/>
        <p:cNvGrpSpPr/>
        <p:nvPr/>
      </p:nvGrpSpPr>
      <p:grpSpPr>
        <a:xfrm>
          <a:off x="0" y="0"/>
          <a:ext cx="0" cy="0"/>
          <a:chOff x="0" y="0"/>
          <a:chExt cx="0" cy="0"/>
        </a:xfrm>
      </p:grpSpPr>
      <p:sp>
        <p:nvSpPr>
          <p:cNvPr id="73" name="Google Shape;73;p15"/>
          <p:cNvSpPr/>
          <p:nvPr/>
        </p:nvSpPr>
        <p:spPr>
          <a:xfrm>
            <a:off x="-125" y="0"/>
            <a:ext cx="9144250"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74" name="Google Shape;74;p15"/>
          <p:cNvSpPr txBox="1"/>
          <p:nvPr>
            <p:ph type="ctrTitle"/>
          </p:nvPr>
        </p:nvSpPr>
        <p:spPr>
          <a:xfrm>
            <a:off x="311700" y="719633"/>
            <a:ext cx="8520600" cy="1710000"/>
          </a:xfrm>
          <a:prstGeom prst="rect">
            <a:avLst/>
          </a:prstGeom>
        </p:spPr>
        <p:txBody>
          <a:bodyPr anchorCtr="0" anchor="t" bIns="91425" lIns="91425" spcFirstLastPara="1" rIns="91425" wrap="square" tIns="91425"/>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75" name="Google Shape;75;p15"/>
          <p:cNvSpPr txBox="1"/>
          <p:nvPr>
            <p:ph idx="1" type="subTitle"/>
          </p:nvPr>
        </p:nvSpPr>
        <p:spPr>
          <a:xfrm>
            <a:off x="311700" y="2504747"/>
            <a:ext cx="4242600" cy="9843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p:txBody>
      </p:sp>
      <p:sp>
        <p:nvSpPr>
          <p:cNvPr id="76" name="Google Shape;76;p1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77" name="Shape 77"/>
        <p:cNvGrpSpPr/>
        <p:nvPr/>
      </p:nvGrpSpPr>
      <p:grpSpPr>
        <a:xfrm>
          <a:off x="0" y="0"/>
          <a:ext cx="0" cy="0"/>
          <a:chOff x="0" y="0"/>
          <a:chExt cx="0" cy="0"/>
        </a:xfrm>
      </p:grpSpPr>
      <p:sp>
        <p:nvSpPr>
          <p:cNvPr id="78" name="Google Shape;78;p16"/>
          <p:cNvSpPr/>
          <p:nvPr/>
        </p:nvSpPr>
        <p:spPr>
          <a:xfrm>
            <a:off x="0" y="64132"/>
            <a:ext cx="9144250"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79" name="Google Shape;79;p16"/>
          <p:cNvSpPr/>
          <p:nvPr/>
        </p:nvSpPr>
        <p:spPr>
          <a:xfrm>
            <a:off x="0" y="0"/>
            <a:ext cx="9144250" cy="5863987"/>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80" name="Google Shape;80;p16"/>
          <p:cNvSpPr txBox="1"/>
          <p:nvPr>
            <p:ph type="title"/>
          </p:nvPr>
        </p:nvSpPr>
        <p:spPr>
          <a:xfrm>
            <a:off x="311700" y="719633"/>
            <a:ext cx="8520600" cy="1710000"/>
          </a:xfrm>
          <a:prstGeom prst="rect">
            <a:avLst/>
          </a:prstGeom>
        </p:spPr>
        <p:txBody>
          <a:bodyPr anchorCtr="0" anchor="t" bIns="91425" lIns="91425" spcFirstLastPara="1" rIns="91425" wrap="square" tIns="91425"/>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81" name="Google Shape;81;p1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2" name="Shape 82"/>
        <p:cNvGrpSpPr/>
        <p:nvPr/>
      </p:nvGrpSpPr>
      <p:grpSpPr>
        <a:xfrm>
          <a:off x="0" y="0"/>
          <a:ext cx="0" cy="0"/>
          <a:chOff x="0" y="0"/>
          <a:chExt cx="0" cy="0"/>
        </a:xfrm>
      </p:grpSpPr>
      <p:sp>
        <p:nvSpPr>
          <p:cNvPr id="83" name="Google Shape;83;p17"/>
          <p:cNvSpPr/>
          <p:nvPr/>
        </p:nvSpPr>
        <p:spPr>
          <a:xfrm>
            <a:off x="0" y="0"/>
            <a:ext cx="4314000" cy="685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p:nvPr/>
        </p:nvSpPr>
        <p:spPr>
          <a:xfrm>
            <a:off x="0" y="58833"/>
            <a:ext cx="4313625" cy="5865687"/>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85" name="Google Shape;85;p17"/>
          <p:cNvSpPr/>
          <p:nvPr/>
        </p:nvSpPr>
        <p:spPr>
          <a:xfrm>
            <a:off x="-125" y="0"/>
            <a:ext cx="4316900" cy="5860653"/>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86" name="Google Shape;86;p17"/>
          <p:cNvSpPr txBox="1"/>
          <p:nvPr>
            <p:ph type="title"/>
          </p:nvPr>
        </p:nvSpPr>
        <p:spPr>
          <a:xfrm>
            <a:off x="311725" y="667900"/>
            <a:ext cx="3706500" cy="33453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17"/>
          <p:cNvSpPr txBox="1"/>
          <p:nvPr>
            <p:ph idx="1" type="body"/>
          </p:nvPr>
        </p:nvSpPr>
        <p:spPr>
          <a:xfrm>
            <a:off x="4644675" y="667900"/>
            <a:ext cx="4166400" cy="54648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8" name="Google Shape;88;p1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9" name="Shape 89"/>
        <p:cNvGrpSpPr/>
        <p:nvPr/>
      </p:nvGrpSpPr>
      <p:grpSpPr>
        <a:xfrm>
          <a:off x="0" y="0"/>
          <a:ext cx="0" cy="0"/>
          <a:chOff x="0" y="0"/>
          <a:chExt cx="0" cy="0"/>
        </a:xfrm>
      </p:grpSpPr>
      <p:sp>
        <p:nvSpPr>
          <p:cNvPr id="90" name="Google Shape;90;p18"/>
          <p:cNvSpPr/>
          <p:nvPr/>
        </p:nvSpPr>
        <p:spPr>
          <a:xfrm>
            <a:off x="0" y="0"/>
            <a:ext cx="9144000" cy="170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txBox="1"/>
          <p:nvPr>
            <p:ph type="title"/>
          </p:nvPr>
        </p:nvSpPr>
        <p:spPr>
          <a:xfrm>
            <a:off x="311725" y="667900"/>
            <a:ext cx="8520600" cy="831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2" name="Google Shape;92;p18"/>
          <p:cNvSpPr txBox="1"/>
          <p:nvPr>
            <p:ph idx="1" type="body"/>
          </p:nvPr>
        </p:nvSpPr>
        <p:spPr>
          <a:xfrm>
            <a:off x="311700" y="2007600"/>
            <a:ext cx="3999900" cy="41016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3" name="Google Shape;93;p18"/>
          <p:cNvSpPr txBox="1"/>
          <p:nvPr>
            <p:ph idx="2" type="body"/>
          </p:nvPr>
        </p:nvSpPr>
        <p:spPr>
          <a:xfrm>
            <a:off x="4832400" y="2007600"/>
            <a:ext cx="3999900" cy="41016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4" name="Google Shape;94;p1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5" name="Shape 95"/>
        <p:cNvGrpSpPr/>
        <p:nvPr/>
      </p:nvGrpSpPr>
      <p:grpSpPr>
        <a:xfrm>
          <a:off x="0" y="0"/>
          <a:ext cx="0" cy="0"/>
          <a:chOff x="0" y="0"/>
          <a:chExt cx="0" cy="0"/>
        </a:xfrm>
      </p:grpSpPr>
      <p:sp>
        <p:nvSpPr>
          <p:cNvPr id="96" name="Google Shape;96;p19"/>
          <p:cNvSpPr/>
          <p:nvPr/>
        </p:nvSpPr>
        <p:spPr>
          <a:xfrm>
            <a:off x="0" y="0"/>
            <a:ext cx="9144000" cy="170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txBox="1"/>
          <p:nvPr>
            <p:ph type="title"/>
          </p:nvPr>
        </p:nvSpPr>
        <p:spPr>
          <a:xfrm>
            <a:off x="311725" y="667900"/>
            <a:ext cx="8520600" cy="831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8" name="Google Shape;98;p1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9" name="Shape 99"/>
        <p:cNvGrpSpPr/>
        <p:nvPr/>
      </p:nvGrpSpPr>
      <p:grpSpPr>
        <a:xfrm>
          <a:off x="0" y="0"/>
          <a:ext cx="0" cy="0"/>
          <a:chOff x="0" y="0"/>
          <a:chExt cx="0" cy="0"/>
        </a:xfrm>
      </p:grpSpPr>
      <p:sp>
        <p:nvSpPr>
          <p:cNvPr id="100" name="Google Shape;100;p20"/>
          <p:cNvSpPr/>
          <p:nvPr/>
        </p:nvSpPr>
        <p:spPr>
          <a:xfrm>
            <a:off x="0" y="0"/>
            <a:ext cx="3764400" cy="685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0"/>
          <p:cNvSpPr txBox="1"/>
          <p:nvPr>
            <p:ph type="title"/>
          </p:nvPr>
        </p:nvSpPr>
        <p:spPr>
          <a:xfrm>
            <a:off x="311725" y="667900"/>
            <a:ext cx="3127500" cy="2438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2" name="Google Shape;102;p20"/>
          <p:cNvSpPr txBox="1"/>
          <p:nvPr>
            <p:ph idx="1" type="body"/>
          </p:nvPr>
        </p:nvSpPr>
        <p:spPr>
          <a:xfrm>
            <a:off x="311700" y="3187533"/>
            <a:ext cx="3127500" cy="30639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1600"/>
              </a:spcBef>
              <a:spcAft>
                <a:spcPts val="0"/>
              </a:spcAft>
              <a:buClr>
                <a:schemeClr val="accent2"/>
              </a:buClr>
              <a:buSzPts val="1100"/>
              <a:buChar char="○"/>
              <a:defRPr>
                <a:solidFill>
                  <a:schemeClr val="accent2"/>
                </a:solidFill>
              </a:defRPr>
            </a:lvl2pPr>
            <a:lvl3pPr indent="-298450" lvl="2" marL="1371600" rtl="0">
              <a:spcBef>
                <a:spcPts val="1600"/>
              </a:spcBef>
              <a:spcAft>
                <a:spcPts val="0"/>
              </a:spcAft>
              <a:buClr>
                <a:schemeClr val="accent2"/>
              </a:buClr>
              <a:buSzPts val="1100"/>
              <a:buChar char="■"/>
              <a:defRPr>
                <a:solidFill>
                  <a:schemeClr val="accent2"/>
                </a:solidFill>
              </a:defRPr>
            </a:lvl3pPr>
            <a:lvl4pPr indent="-298450" lvl="3" marL="1828800" rtl="0">
              <a:spcBef>
                <a:spcPts val="1600"/>
              </a:spcBef>
              <a:spcAft>
                <a:spcPts val="0"/>
              </a:spcAft>
              <a:buClr>
                <a:schemeClr val="accent2"/>
              </a:buClr>
              <a:buSzPts val="1100"/>
              <a:buChar char="●"/>
              <a:defRPr>
                <a:solidFill>
                  <a:schemeClr val="accent2"/>
                </a:solidFill>
              </a:defRPr>
            </a:lvl4pPr>
            <a:lvl5pPr indent="-298450" lvl="4" marL="2286000" rtl="0">
              <a:spcBef>
                <a:spcPts val="1600"/>
              </a:spcBef>
              <a:spcAft>
                <a:spcPts val="0"/>
              </a:spcAft>
              <a:buClr>
                <a:schemeClr val="accent2"/>
              </a:buClr>
              <a:buSzPts val="1100"/>
              <a:buChar char="○"/>
              <a:defRPr>
                <a:solidFill>
                  <a:schemeClr val="accent2"/>
                </a:solidFill>
              </a:defRPr>
            </a:lvl5pPr>
            <a:lvl6pPr indent="-298450" lvl="5" marL="2743200" rtl="0">
              <a:spcBef>
                <a:spcPts val="1600"/>
              </a:spcBef>
              <a:spcAft>
                <a:spcPts val="0"/>
              </a:spcAft>
              <a:buClr>
                <a:schemeClr val="accent2"/>
              </a:buClr>
              <a:buSzPts val="1100"/>
              <a:buChar char="■"/>
              <a:defRPr>
                <a:solidFill>
                  <a:schemeClr val="accent2"/>
                </a:solidFill>
              </a:defRPr>
            </a:lvl6pPr>
            <a:lvl7pPr indent="-298450" lvl="6" marL="3200400" rtl="0">
              <a:spcBef>
                <a:spcPts val="1600"/>
              </a:spcBef>
              <a:spcAft>
                <a:spcPts val="0"/>
              </a:spcAft>
              <a:buClr>
                <a:schemeClr val="accent2"/>
              </a:buClr>
              <a:buSzPts val="1100"/>
              <a:buChar char="●"/>
              <a:defRPr>
                <a:solidFill>
                  <a:schemeClr val="accent2"/>
                </a:solidFill>
              </a:defRPr>
            </a:lvl7pPr>
            <a:lvl8pPr indent="-298450" lvl="7" marL="3657600" rtl="0">
              <a:spcBef>
                <a:spcPts val="1600"/>
              </a:spcBef>
              <a:spcAft>
                <a:spcPts val="0"/>
              </a:spcAft>
              <a:buClr>
                <a:schemeClr val="accent2"/>
              </a:buClr>
              <a:buSzPts val="1100"/>
              <a:buChar char="○"/>
              <a:defRPr>
                <a:solidFill>
                  <a:schemeClr val="accent2"/>
                </a:solidFill>
              </a:defRPr>
            </a:lvl8pPr>
            <a:lvl9pPr indent="-298450" lvl="8" marL="4114800" rtl="0">
              <a:spcBef>
                <a:spcPts val="1600"/>
              </a:spcBef>
              <a:spcAft>
                <a:spcPts val="1600"/>
              </a:spcAft>
              <a:buClr>
                <a:schemeClr val="accent2"/>
              </a:buClr>
              <a:buSzPts val="1100"/>
              <a:buChar char="■"/>
              <a:defRPr>
                <a:solidFill>
                  <a:schemeClr val="accent2"/>
                </a:solidFill>
              </a:defRPr>
            </a:lvl9pPr>
          </a:lstStyle>
          <a:p/>
        </p:txBody>
      </p:sp>
      <p:sp>
        <p:nvSpPr>
          <p:cNvPr id="103" name="Google Shape;103;p2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4" name="Shape 104"/>
        <p:cNvGrpSpPr/>
        <p:nvPr/>
      </p:nvGrpSpPr>
      <p:grpSpPr>
        <a:xfrm>
          <a:off x="0" y="0"/>
          <a:ext cx="0" cy="0"/>
          <a:chOff x="0" y="0"/>
          <a:chExt cx="0" cy="0"/>
        </a:xfrm>
      </p:grpSpPr>
      <p:sp>
        <p:nvSpPr>
          <p:cNvPr id="105" name="Google Shape;105;p21"/>
          <p:cNvSpPr txBox="1"/>
          <p:nvPr>
            <p:ph type="title"/>
          </p:nvPr>
        </p:nvSpPr>
        <p:spPr>
          <a:xfrm>
            <a:off x="311675" y="1064800"/>
            <a:ext cx="6247800" cy="4728300"/>
          </a:xfrm>
          <a:prstGeom prst="rect">
            <a:avLst/>
          </a:prstGeom>
        </p:spPr>
        <p:txBody>
          <a:bodyPr anchorCtr="0" anchor="ctr" bIns="91425" lIns="91425" spcFirstLastPara="1" rIns="91425" wrap="square" tIns="91425"/>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06" name="Google Shape;106;p2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64132"/>
            <a:ext cx="9144250"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5863987"/>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719633"/>
            <a:ext cx="8520600" cy="17100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07" name="Shape 107"/>
        <p:cNvGrpSpPr/>
        <p:nvPr/>
      </p:nvGrpSpPr>
      <p:grpSpPr>
        <a:xfrm>
          <a:off x="0" y="0"/>
          <a:ext cx="0" cy="0"/>
          <a:chOff x="0" y="0"/>
          <a:chExt cx="0" cy="0"/>
        </a:xfrm>
      </p:grpSpPr>
      <p:sp>
        <p:nvSpPr>
          <p:cNvPr id="108" name="Google Shape;108;p22"/>
          <p:cNvSpPr/>
          <p:nvPr/>
        </p:nvSpPr>
        <p:spPr>
          <a:xfrm>
            <a:off x="0" y="0"/>
            <a:ext cx="4572000" cy="685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2"/>
          <p:cNvSpPr txBox="1"/>
          <p:nvPr>
            <p:ph type="title"/>
          </p:nvPr>
        </p:nvSpPr>
        <p:spPr>
          <a:xfrm>
            <a:off x="311300" y="667900"/>
            <a:ext cx="3704400" cy="2732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0" name="Google Shape;110;p22"/>
          <p:cNvSpPr txBox="1"/>
          <p:nvPr>
            <p:ph idx="1" type="subTitle"/>
          </p:nvPr>
        </p:nvSpPr>
        <p:spPr>
          <a:xfrm>
            <a:off x="304800" y="3502300"/>
            <a:ext cx="3704400" cy="12357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p:txBody>
      </p:sp>
      <p:sp>
        <p:nvSpPr>
          <p:cNvPr id="111" name="Google Shape;111;p22"/>
          <p:cNvSpPr txBox="1"/>
          <p:nvPr>
            <p:ph idx="2" type="body"/>
          </p:nvPr>
        </p:nvSpPr>
        <p:spPr>
          <a:xfrm>
            <a:off x="4879025" y="667900"/>
            <a:ext cx="3954000" cy="5481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2" name="Google Shape;112;p2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3" name="Shape 113"/>
        <p:cNvGrpSpPr/>
        <p:nvPr/>
      </p:nvGrpSpPr>
      <p:grpSpPr>
        <a:xfrm>
          <a:off x="0" y="0"/>
          <a:ext cx="0" cy="0"/>
          <a:chOff x="0" y="0"/>
          <a:chExt cx="0" cy="0"/>
        </a:xfrm>
      </p:grpSpPr>
      <p:sp>
        <p:nvSpPr>
          <p:cNvPr id="114" name="Google Shape;114;p23"/>
          <p:cNvSpPr/>
          <p:nvPr/>
        </p:nvSpPr>
        <p:spPr>
          <a:xfrm>
            <a:off x="0" y="5825333"/>
            <a:ext cx="9144000" cy="1032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3"/>
          <p:cNvSpPr txBox="1"/>
          <p:nvPr>
            <p:ph idx="1" type="body"/>
          </p:nvPr>
        </p:nvSpPr>
        <p:spPr>
          <a:xfrm>
            <a:off x="311700" y="6028533"/>
            <a:ext cx="7979400" cy="614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116" name="Google Shape;116;p2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17" name="Shape 117"/>
        <p:cNvGrpSpPr/>
        <p:nvPr/>
      </p:nvGrpSpPr>
      <p:grpSpPr>
        <a:xfrm>
          <a:off x="0" y="0"/>
          <a:ext cx="0" cy="0"/>
          <a:chOff x="0" y="0"/>
          <a:chExt cx="0" cy="0"/>
        </a:xfrm>
      </p:grpSpPr>
      <p:sp>
        <p:nvSpPr>
          <p:cNvPr id="118" name="Google Shape;118;p24"/>
          <p:cNvSpPr txBox="1"/>
          <p:nvPr>
            <p:ph hasCustomPrompt="1" type="title"/>
          </p:nvPr>
        </p:nvSpPr>
        <p:spPr>
          <a:xfrm>
            <a:off x="311750" y="1108233"/>
            <a:ext cx="5334900" cy="16596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119" name="Google Shape;119;p24"/>
          <p:cNvSpPr txBox="1"/>
          <p:nvPr>
            <p:ph idx="1" type="body"/>
          </p:nvPr>
        </p:nvSpPr>
        <p:spPr>
          <a:xfrm>
            <a:off x="311700" y="2828567"/>
            <a:ext cx="5334900" cy="125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1600"/>
              </a:spcBef>
              <a:spcAft>
                <a:spcPts val="0"/>
              </a:spcAft>
              <a:buClr>
                <a:schemeClr val="accent2"/>
              </a:buClr>
              <a:buSzPts val="1100"/>
              <a:buChar char="○"/>
              <a:defRPr>
                <a:solidFill>
                  <a:schemeClr val="accent2"/>
                </a:solidFill>
              </a:defRPr>
            </a:lvl2pPr>
            <a:lvl3pPr indent="-298450" lvl="2" marL="1371600" rtl="0">
              <a:spcBef>
                <a:spcPts val="1600"/>
              </a:spcBef>
              <a:spcAft>
                <a:spcPts val="0"/>
              </a:spcAft>
              <a:buClr>
                <a:schemeClr val="accent2"/>
              </a:buClr>
              <a:buSzPts val="1100"/>
              <a:buChar char="■"/>
              <a:defRPr>
                <a:solidFill>
                  <a:schemeClr val="accent2"/>
                </a:solidFill>
              </a:defRPr>
            </a:lvl3pPr>
            <a:lvl4pPr indent="-298450" lvl="3" marL="1828800" rtl="0">
              <a:spcBef>
                <a:spcPts val="1600"/>
              </a:spcBef>
              <a:spcAft>
                <a:spcPts val="0"/>
              </a:spcAft>
              <a:buClr>
                <a:schemeClr val="accent2"/>
              </a:buClr>
              <a:buSzPts val="1100"/>
              <a:buChar char="●"/>
              <a:defRPr>
                <a:solidFill>
                  <a:schemeClr val="accent2"/>
                </a:solidFill>
              </a:defRPr>
            </a:lvl4pPr>
            <a:lvl5pPr indent="-298450" lvl="4" marL="2286000" rtl="0">
              <a:spcBef>
                <a:spcPts val="1600"/>
              </a:spcBef>
              <a:spcAft>
                <a:spcPts val="0"/>
              </a:spcAft>
              <a:buClr>
                <a:schemeClr val="accent2"/>
              </a:buClr>
              <a:buSzPts val="1100"/>
              <a:buChar char="○"/>
              <a:defRPr>
                <a:solidFill>
                  <a:schemeClr val="accent2"/>
                </a:solidFill>
              </a:defRPr>
            </a:lvl5pPr>
            <a:lvl6pPr indent="-298450" lvl="5" marL="2743200" rtl="0">
              <a:spcBef>
                <a:spcPts val="1600"/>
              </a:spcBef>
              <a:spcAft>
                <a:spcPts val="0"/>
              </a:spcAft>
              <a:buClr>
                <a:schemeClr val="accent2"/>
              </a:buClr>
              <a:buSzPts val="1100"/>
              <a:buChar char="■"/>
              <a:defRPr>
                <a:solidFill>
                  <a:schemeClr val="accent2"/>
                </a:solidFill>
              </a:defRPr>
            </a:lvl6pPr>
            <a:lvl7pPr indent="-298450" lvl="6" marL="3200400" rtl="0">
              <a:spcBef>
                <a:spcPts val="1600"/>
              </a:spcBef>
              <a:spcAft>
                <a:spcPts val="0"/>
              </a:spcAft>
              <a:buClr>
                <a:schemeClr val="accent2"/>
              </a:buClr>
              <a:buSzPts val="1100"/>
              <a:buChar char="●"/>
              <a:defRPr>
                <a:solidFill>
                  <a:schemeClr val="accent2"/>
                </a:solidFill>
              </a:defRPr>
            </a:lvl7pPr>
            <a:lvl8pPr indent="-298450" lvl="7" marL="3657600" rtl="0">
              <a:spcBef>
                <a:spcPts val="1600"/>
              </a:spcBef>
              <a:spcAft>
                <a:spcPts val="0"/>
              </a:spcAft>
              <a:buClr>
                <a:schemeClr val="accent2"/>
              </a:buClr>
              <a:buSzPts val="1100"/>
              <a:buChar char="○"/>
              <a:defRPr>
                <a:solidFill>
                  <a:schemeClr val="accent2"/>
                </a:solidFill>
              </a:defRPr>
            </a:lvl8pPr>
            <a:lvl9pPr indent="-298450" lvl="8" marL="4114800" rtl="0">
              <a:spcBef>
                <a:spcPts val="1600"/>
              </a:spcBef>
              <a:spcAft>
                <a:spcPts val="1600"/>
              </a:spcAft>
              <a:buClr>
                <a:schemeClr val="accent2"/>
              </a:buClr>
              <a:buSzPts val="1100"/>
              <a:buChar char="■"/>
              <a:defRPr>
                <a:solidFill>
                  <a:schemeClr val="accent2"/>
                </a:solidFill>
              </a:defRPr>
            </a:lvl9pPr>
          </a:lstStyle>
          <a:p/>
        </p:txBody>
      </p:sp>
      <p:sp>
        <p:nvSpPr>
          <p:cNvPr id="120" name="Google Shape;120;p2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1" name="Shape 121"/>
        <p:cNvGrpSpPr/>
        <p:nvPr/>
      </p:nvGrpSpPr>
      <p:grpSpPr>
        <a:xfrm>
          <a:off x="0" y="0"/>
          <a:ext cx="0" cy="0"/>
          <a:chOff x="0" y="0"/>
          <a:chExt cx="0" cy="0"/>
        </a:xfrm>
      </p:grpSpPr>
      <p:sp>
        <p:nvSpPr>
          <p:cNvPr id="122" name="Google Shape;122;p2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23" name="Shape 123"/>
        <p:cNvGrpSpPr/>
        <p:nvPr/>
      </p:nvGrpSpPr>
      <p:grpSpPr>
        <a:xfrm>
          <a:off x="0" y="0"/>
          <a:ext cx="0" cy="0"/>
          <a:chOff x="0" y="0"/>
          <a:chExt cx="0" cy="0"/>
        </a:xfrm>
      </p:grpSpPr>
      <p:sp>
        <p:nvSpPr>
          <p:cNvPr id="124" name="Google Shape;124;p26"/>
          <p:cNvSpPr/>
          <p:nvPr/>
        </p:nvSpPr>
        <p:spPr>
          <a:xfrm>
            <a:off x="8389025" y="445461"/>
            <a:ext cx="463500" cy="793200"/>
          </a:xfrm>
          <a:prstGeom prst="rect">
            <a:avLst/>
          </a:prstGeom>
          <a:solidFill>
            <a:srgbClr val="073763"/>
          </a:solidFill>
          <a:ln cap="flat" cmpd="sng" w="9525">
            <a:solidFill>
              <a:srgbClr val="1C4587">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25" name="Google Shape;125;p26"/>
          <p:cNvSpPr txBox="1"/>
          <p:nvPr>
            <p:ph idx="12" type="sldNum"/>
          </p:nvPr>
        </p:nvSpPr>
        <p:spPr>
          <a:xfrm>
            <a:off x="8305800" y="405120"/>
            <a:ext cx="5541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400">
                <a:solidFill>
                  <a:schemeClr val="lt1"/>
                </a:solidFill>
                <a:latin typeface="Times New Roman"/>
                <a:ea typeface="Times New Roman"/>
                <a:cs typeface="Times New Roman"/>
                <a:sym typeface="Times New Roman"/>
              </a:defRPr>
            </a:lvl1pPr>
            <a:lvl2pPr indent="0" lvl="1" marL="0" marR="0" rtl="0" algn="r">
              <a:spcBef>
                <a:spcPts val="0"/>
              </a:spcBef>
              <a:spcAft>
                <a:spcPts val="0"/>
              </a:spcAft>
              <a:buNone/>
              <a:defRPr sz="1400">
                <a:solidFill>
                  <a:schemeClr val="lt1"/>
                </a:solidFill>
                <a:latin typeface="Times New Roman"/>
                <a:ea typeface="Times New Roman"/>
                <a:cs typeface="Times New Roman"/>
                <a:sym typeface="Times New Roman"/>
              </a:defRPr>
            </a:lvl2pPr>
            <a:lvl3pPr indent="0" lvl="2" marL="0" marR="0" rtl="0" algn="r">
              <a:spcBef>
                <a:spcPts val="0"/>
              </a:spcBef>
              <a:spcAft>
                <a:spcPts val="0"/>
              </a:spcAft>
              <a:buNone/>
              <a:defRPr sz="1400">
                <a:solidFill>
                  <a:schemeClr val="lt1"/>
                </a:solidFill>
                <a:latin typeface="Times New Roman"/>
                <a:ea typeface="Times New Roman"/>
                <a:cs typeface="Times New Roman"/>
                <a:sym typeface="Times New Roman"/>
              </a:defRPr>
            </a:lvl3pPr>
            <a:lvl4pPr indent="0" lvl="3" marL="0" marR="0" rtl="0" algn="r">
              <a:spcBef>
                <a:spcPts val="0"/>
              </a:spcBef>
              <a:spcAft>
                <a:spcPts val="0"/>
              </a:spcAft>
              <a:buNone/>
              <a:defRPr sz="1400">
                <a:solidFill>
                  <a:schemeClr val="lt1"/>
                </a:solidFill>
                <a:latin typeface="Times New Roman"/>
                <a:ea typeface="Times New Roman"/>
                <a:cs typeface="Times New Roman"/>
                <a:sym typeface="Times New Roman"/>
              </a:defRPr>
            </a:lvl4pPr>
            <a:lvl5pPr indent="0" lvl="4" marL="0" marR="0" rtl="0" algn="r">
              <a:spcBef>
                <a:spcPts val="0"/>
              </a:spcBef>
              <a:spcAft>
                <a:spcPts val="0"/>
              </a:spcAft>
              <a:buNone/>
              <a:defRPr sz="1400">
                <a:solidFill>
                  <a:schemeClr val="lt1"/>
                </a:solidFill>
                <a:latin typeface="Times New Roman"/>
                <a:ea typeface="Times New Roman"/>
                <a:cs typeface="Times New Roman"/>
                <a:sym typeface="Times New Roman"/>
              </a:defRPr>
            </a:lvl5pPr>
            <a:lvl6pPr indent="0" lvl="5" marL="0" marR="0" rtl="0" algn="r">
              <a:spcBef>
                <a:spcPts val="0"/>
              </a:spcBef>
              <a:spcAft>
                <a:spcPts val="0"/>
              </a:spcAft>
              <a:buNone/>
              <a:defRPr sz="1400">
                <a:solidFill>
                  <a:schemeClr val="lt1"/>
                </a:solidFill>
                <a:latin typeface="Times New Roman"/>
                <a:ea typeface="Times New Roman"/>
                <a:cs typeface="Times New Roman"/>
                <a:sym typeface="Times New Roman"/>
              </a:defRPr>
            </a:lvl6pPr>
            <a:lvl7pPr indent="0" lvl="6" marL="0" marR="0" rtl="0" algn="r">
              <a:spcBef>
                <a:spcPts val="0"/>
              </a:spcBef>
              <a:spcAft>
                <a:spcPts val="0"/>
              </a:spcAft>
              <a:buNone/>
              <a:defRPr sz="1400">
                <a:solidFill>
                  <a:schemeClr val="lt1"/>
                </a:solidFill>
                <a:latin typeface="Times New Roman"/>
                <a:ea typeface="Times New Roman"/>
                <a:cs typeface="Times New Roman"/>
                <a:sym typeface="Times New Roman"/>
              </a:defRPr>
            </a:lvl7pPr>
            <a:lvl8pPr indent="0" lvl="7" marL="0" marR="0" rtl="0" algn="r">
              <a:spcBef>
                <a:spcPts val="0"/>
              </a:spcBef>
              <a:spcAft>
                <a:spcPts val="0"/>
              </a:spcAft>
              <a:buNone/>
              <a:defRPr sz="1400">
                <a:solidFill>
                  <a:schemeClr val="lt1"/>
                </a:solidFill>
                <a:latin typeface="Times New Roman"/>
                <a:ea typeface="Times New Roman"/>
                <a:cs typeface="Times New Roman"/>
                <a:sym typeface="Times New Roman"/>
              </a:defRPr>
            </a:lvl8pPr>
            <a:lvl9pPr indent="0" lvl="8" marL="0" marR="0" rtl="0" algn="r">
              <a:spcBef>
                <a:spcPts val="0"/>
              </a:spcBef>
              <a:spcAft>
                <a:spcPts val="0"/>
              </a:spcAft>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fr-CA"/>
              <a:t>‹#›</a:t>
            </a:fld>
            <a:endParaRPr/>
          </a:p>
        </p:txBody>
      </p:sp>
      <p:sp>
        <p:nvSpPr>
          <p:cNvPr id="126" name="Google Shape;126;p26"/>
          <p:cNvSpPr txBox="1"/>
          <p:nvPr>
            <p:ph type="title"/>
          </p:nvPr>
        </p:nvSpPr>
        <p:spPr>
          <a:xfrm>
            <a:off x="498474" y="431663"/>
            <a:ext cx="7556400" cy="11160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accent1"/>
              </a:buClr>
              <a:buSzPts val="2800"/>
              <a:buFont typeface="Rokkitt"/>
              <a:buNone/>
              <a:defRPr b="0" i="0" sz="2800" u="none" cap="none" strike="noStrike">
                <a:solidFill>
                  <a:schemeClr val="accent1"/>
                </a:solidFill>
                <a:latin typeface="Rokkitt"/>
                <a:ea typeface="Rokkitt"/>
                <a:cs typeface="Rokkitt"/>
                <a:sym typeface="Rokkitt"/>
              </a:defRPr>
            </a:lvl1pPr>
            <a:lvl2pPr indent="0" lvl="1" rtl="0">
              <a:spcBef>
                <a:spcPts val="0"/>
              </a:spcBef>
              <a:spcAft>
                <a:spcPts val="0"/>
              </a:spcAft>
              <a:buSzPts val="2800"/>
              <a:buNone/>
              <a:defRPr sz="1800"/>
            </a:lvl2pPr>
            <a:lvl3pPr indent="0" lvl="2" rtl="0">
              <a:spcBef>
                <a:spcPts val="0"/>
              </a:spcBef>
              <a:spcAft>
                <a:spcPts val="0"/>
              </a:spcAft>
              <a:buSzPts val="2800"/>
              <a:buNone/>
              <a:defRPr sz="1800"/>
            </a:lvl3pPr>
            <a:lvl4pPr indent="0" lvl="3" rtl="0">
              <a:spcBef>
                <a:spcPts val="0"/>
              </a:spcBef>
              <a:spcAft>
                <a:spcPts val="0"/>
              </a:spcAft>
              <a:buSzPts val="2800"/>
              <a:buNone/>
              <a:defRPr sz="1800"/>
            </a:lvl4pPr>
            <a:lvl5pPr indent="0" lvl="4" rtl="0">
              <a:spcBef>
                <a:spcPts val="0"/>
              </a:spcBef>
              <a:spcAft>
                <a:spcPts val="0"/>
              </a:spcAft>
              <a:buSzPts val="2800"/>
              <a:buNone/>
              <a:defRPr sz="1800"/>
            </a:lvl5pPr>
            <a:lvl6pPr indent="0" lvl="5" rtl="0">
              <a:spcBef>
                <a:spcPts val="0"/>
              </a:spcBef>
              <a:spcAft>
                <a:spcPts val="0"/>
              </a:spcAft>
              <a:buSzPts val="2800"/>
              <a:buNone/>
              <a:defRPr sz="1800"/>
            </a:lvl6pPr>
            <a:lvl7pPr indent="0" lvl="6" rtl="0">
              <a:spcBef>
                <a:spcPts val="0"/>
              </a:spcBef>
              <a:spcAft>
                <a:spcPts val="0"/>
              </a:spcAft>
              <a:buSzPts val="2800"/>
              <a:buNone/>
              <a:defRPr sz="1800"/>
            </a:lvl7pPr>
            <a:lvl8pPr indent="0" lvl="7" rtl="0">
              <a:spcBef>
                <a:spcPts val="0"/>
              </a:spcBef>
              <a:spcAft>
                <a:spcPts val="0"/>
              </a:spcAft>
              <a:buSzPts val="2800"/>
              <a:buNone/>
              <a:defRPr sz="1800"/>
            </a:lvl8pPr>
            <a:lvl9pPr indent="0" lvl="8" rtl="0">
              <a:spcBef>
                <a:spcPts val="0"/>
              </a:spcBef>
              <a:spcAft>
                <a:spcPts val="0"/>
              </a:spcAft>
              <a:buSzPts val="2800"/>
              <a:buNone/>
              <a:defRPr sz="1800"/>
            </a:lvl9pPr>
          </a:lstStyle>
          <a:p/>
        </p:txBody>
      </p:sp>
      <p:sp>
        <p:nvSpPr>
          <p:cNvPr id="127" name="Google Shape;127;p26"/>
          <p:cNvSpPr txBox="1"/>
          <p:nvPr>
            <p:ph idx="1" type="body"/>
          </p:nvPr>
        </p:nvSpPr>
        <p:spPr>
          <a:xfrm>
            <a:off x="498475" y="1419975"/>
            <a:ext cx="7629900" cy="4145100"/>
          </a:xfrm>
          <a:prstGeom prst="rect">
            <a:avLst/>
          </a:prstGeom>
          <a:noFill/>
          <a:ln>
            <a:noFill/>
          </a:ln>
        </p:spPr>
        <p:txBody>
          <a:bodyPr anchorCtr="0" anchor="t" bIns="91425" lIns="91425" spcFirstLastPara="1" rIns="91425" wrap="square" tIns="91425"/>
          <a:lstStyle>
            <a:lvl1pPr indent="-323850" lvl="0" marL="457200" marR="0" rtl="0" algn="l">
              <a:spcBef>
                <a:spcPts val="2000"/>
              </a:spcBef>
              <a:spcAft>
                <a:spcPts val="0"/>
              </a:spcAft>
              <a:buClr>
                <a:srgbClr val="073763"/>
              </a:buClr>
              <a:buSzPts val="1500"/>
              <a:buFont typeface="Noto Sans Symbols"/>
              <a:buChar char="■"/>
              <a:defRPr b="0" i="0" sz="2000" u="none" cap="none" strike="noStrike">
                <a:solidFill>
                  <a:srgbClr val="073763"/>
                </a:solidFill>
                <a:latin typeface="Rokkitt"/>
                <a:ea typeface="Rokkitt"/>
                <a:cs typeface="Rokkitt"/>
                <a:sym typeface="Rokkitt"/>
              </a:defRPr>
            </a:lvl1pPr>
            <a:lvl2pPr indent="-314325" lvl="1" marL="914400" marR="0" rtl="0" algn="l">
              <a:spcBef>
                <a:spcPts val="1600"/>
              </a:spcBef>
              <a:spcAft>
                <a:spcPts val="0"/>
              </a:spcAft>
              <a:buClr>
                <a:srgbClr val="073763"/>
              </a:buClr>
              <a:buSzPts val="1350"/>
              <a:buFont typeface="Noto Sans Symbols"/>
              <a:buChar char="■"/>
              <a:defRPr b="0" i="0" sz="1800" u="none" cap="none" strike="noStrike">
                <a:solidFill>
                  <a:srgbClr val="073763"/>
                </a:solidFill>
                <a:latin typeface="Rokkitt"/>
                <a:ea typeface="Rokkitt"/>
                <a:cs typeface="Rokkitt"/>
                <a:sym typeface="Rokkitt"/>
              </a:defRPr>
            </a:lvl2pPr>
            <a:lvl3pPr indent="-314325" lvl="2" marL="1371600" marR="0" rtl="0" algn="l">
              <a:spcBef>
                <a:spcPts val="1600"/>
              </a:spcBef>
              <a:spcAft>
                <a:spcPts val="0"/>
              </a:spcAft>
              <a:buClr>
                <a:srgbClr val="073763"/>
              </a:buClr>
              <a:buSzPts val="1350"/>
              <a:buFont typeface="Noto Sans Symbols"/>
              <a:buChar char="■"/>
              <a:defRPr b="0" i="0" sz="1800" u="none" cap="none" strike="noStrike">
                <a:solidFill>
                  <a:srgbClr val="073763"/>
                </a:solidFill>
                <a:latin typeface="Rokkitt"/>
                <a:ea typeface="Rokkitt"/>
                <a:cs typeface="Rokkitt"/>
                <a:sym typeface="Rokkitt"/>
              </a:defRPr>
            </a:lvl3pPr>
            <a:lvl4pPr indent="-314325" lvl="3" marL="1828800" marR="0" rtl="0" algn="l">
              <a:spcBef>
                <a:spcPts val="1600"/>
              </a:spcBef>
              <a:spcAft>
                <a:spcPts val="0"/>
              </a:spcAft>
              <a:buClr>
                <a:srgbClr val="073763"/>
              </a:buClr>
              <a:buSzPts val="1350"/>
              <a:buFont typeface="Noto Sans Symbols"/>
              <a:buChar char="■"/>
              <a:defRPr b="0" i="0" sz="1800" u="none" cap="none" strike="noStrike">
                <a:solidFill>
                  <a:srgbClr val="073763"/>
                </a:solidFill>
                <a:latin typeface="Rokkitt"/>
                <a:ea typeface="Rokkitt"/>
                <a:cs typeface="Rokkitt"/>
                <a:sym typeface="Rokkitt"/>
              </a:defRPr>
            </a:lvl4pPr>
            <a:lvl5pPr indent="-314325" lvl="4" marL="2286000" marR="0" rtl="0" algn="l">
              <a:spcBef>
                <a:spcPts val="1600"/>
              </a:spcBef>
              <a:spcAft>
                <a:spcPts val="0"/>
              </a:spcAft>
              <a:buClr>
                <a:srgbClr val="073763"/>
              </a:buClr>
              <a:buSzPts val="1350"/>
              <a:buFont typeface="Noto Sans Symbols"/>
              <a:buChar char="■"/>
              <a:defRPr b="0" i="0" sz="1800" u="none" cap="none" strike="noStrike">
                <a:solidFill>
                  <a:srgbClr val="073763"/>
                </a:solidFill>
                <a:latin typeface="Rokkitt"/>
                <a:ea typeface="Rokkitt"/>
                <a:cs typeface="Rokkitt"/>
                <a:sym typeface="Rokkitt"/>
              </a:defRPr>
            </a:lvl5pPr>
            <a:lvl6pPr indent="-314325" lvl="5" marL="2743200" marR="0" rtl="0" algn="l">
              <a:spcBef>
                <a:spcPts val="1600"/>
              </a:spcBef>
              <a:spcAft>
                <a:spcPts val="0"/>
              </a:spcAft>
              <a:buClr>
                <a:srgbClr val="073763"/>
              </a:buClr>
              <a:buSzPts val="1350"/>
              <a:buFont typeface="Noto Sans Symbols"/>
              <a:buChar char="■"/>
              <a:defRPr b="0" i="0" sz="1800" u="none" cap="none" strike="noStrike">
                <a:solidFill>
                  <a:srgbClr val="073763"/>
                </a:solidFill>
                <a:latin typeface="Rokkitt"/>
                <a:ea typeface="Rokkitt"/>
                <a:cs typeface="Rokkitt"/>
                <a:sym typeface="Rokkitt"/>
              </a:defRPr>
            </a:lvl6pPr>
            <a:lvl7pPr indent="-314325" lvl="6" marL="3200400" marR="0" rtl="0" algn="l">
              <a:spcBef>
                <a:spcPts val="1600"/>
              </a:spcBef>
              <a:spcAft>
                <a:spcPts val="0"/>
              </a:spcAft>
              <a:buClr>
                <a:srgbClr val="073763"/>
              </a:buClr>
              <a:buSzPts val="1350"/>
              <a:buFont typeface="Noto Sans Symbols"/>
              <a:buChar char="■"/>
              <a:defRPr b="0" i="0" sz="1800" u="none" cap="none" strike="noStrike">
                <a:solidFill>
                  <a:srgbClr val="073763"/>
                </a:solidFill>
                <a:latin typeface="Rokkitt"/>
                <a:ea typeface="Rokkitt"/>
                <a:cs typeface="Rokkitt"/>
                <a:sym typeface="Rokkitt"/>
              </a:defRPr>
            </a:lvl7pPr>
            <a:lvl8pPr indent="-314325" lvl="7" marL="3657600" marR="0" rtl="0" algn="l">
              <a:spcBef>
                <a:spcPts val="1600"/>
              </a:spcBef>
              <a:spcAft>
                <a:spcPts val="0"/>
              </a:spcAft>
              <a:buClr>
                <a:srgbClr val="073763"/>
              </a:buClr>
              <a:buSzPts val="1350"/>
              <a:buFont typeface="Noto Sans Symbols"/>
              <a:buChar char="■"/>
              <a:defRPr b="0" i="0" sz="1800" u="none" cap="none" strike="noStrike">
                <a:solidFill>
                  <a:srgbClr val="073763"/>
                </a:solidFill>
                <a:latin typeface="Rokkitt"/>
                <a:ea typeface="Rokkitt"/>
                <a:cs typeface="Rokkitt"/>
                <a:sym typeface="Rokkitt"/>
              </a:defRPr>
            </a:lvl8pPr>
            <a:lvl9pPr indent="-314325" lvl="8" marL="4114800" marR="0" rtl="0" algn="l">
              <a:spcBef>
                <a:spcPts val="1600"/>
              </a:spcBef>
              <a:spcAft>
                <a:spcPts val="1600"/>
              </a:spcAft>
              <a:buClr>
                <a:srgbClr val="073763"/>
              </a:buClr>
              <a:buSzPts val="1350"/>
              <a:buFont typeface="Noto Sans Symbols"/>
              <a:buChar char="■"/>
              <a:defRPr b="0" i="0" sz="1800" u="none" cap="none" strike="noStrike">
                <a:solidFill>
                  <a:srgbClr val="073763"/>
                </a:solidFill>
                <a:latin typeface="Rokkitt"/>
                <a:ea typeface="Rokkitt"/>
                <a:cs typeface="Rokkitt"/>
                <a:sym typeface="Rokkitt"/>
              </a:defRPr>
            </a:lvl9pPr>
          </a:lstStyle>
          <a:p/>
        </p:txBody>
      </p:sp>
      <p:sp>
        <p:nvSpPr>
          <p:cNvPr id="128" name="Google Shape;128;p26"/>
          <p:cNvSpPr txBox="1"/>
          <p:nvPr>
            <p:ph idx="10" type="dt"/>
          </p:nvPr>
        </p:nvSpPr>
        <p:spPr>
          <a:xfrm>
            <a:off x="6795247" y="6423585"/>
            <a:ext cx="21336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100">
                <a:solidFill>
                  <a:srgbClr val="595959"/>
                </a:solidFill>
                <a:latin typeface="Times New Roman"/>
                <a:ea typeface="Times New Roman"/>
                <a:cs typeface="Times New Roman"/>
                <a:sym typeface="Times New Roman"/>
              </a:defRPr>
            </a:lvl1pPr>
            <a:lvl2pPr indent="0" lvl="1" marL="4572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pic>
        <p:nvPicPr>
          <p:cNvPr id="129" name="Google Shape;129;p26"/>
          <p:cNvPicPr preferRelativeResize="0"/>
          <p:nvPr/>
        </p:nvPicPr>
        <p:blipFill rotWithShape="1">
          <a:blip r:embed="rId2">
            <a:alphaModFix/>
          </a:blip>
          <a:srcRect b="0" l="0" r="0" t="0"/>
          <a:stretch/>
        </p:blipFill>
        <p:spPr>
          <a:xfrm>
            <a:off x="87921" y="6590588"/>
            <a:ext cx="1583700" cy="201900"/>
          </a:xfrm>
          <a:prstGeom prst="rect">
            <a:avLst/>
          </a:prstGeom>
          <a:noFill/>
          <a:ln>
            <a:noFill/>
          </a:ln>
        </p:spPr>
      </p:pic>
      <p:cxnSp>
        <p:nvCxnSpPr>
          <p:cNvPr id="130" name="Google Shape;130;p26"/>
          <p:cNvCxnSpPr/>
          <p:nvPr/>
        </p:nvCxnSpPr>
        <p:spPr>
          <a:xfrm>
            <a:off x="571878" y="1236439"/>
            <a:ext cx="7556400" cy="0"/>
          </a:xfrm>
          <a:prstGeom prst="straightConnector1">
            <a:avLst/>
          </a:prstGeom>
          <a:noFill/>
          <a:ln cap="flat" cmpd="sng" w="9525">
            <a:solidFill>
              <a:srgbClr val="073763"/>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_HEADER_1">
    <p:spTree>
      <p:nvGrpSpPr>
        <p:cNvPr id="131" name="Shape 131"/>
        <p:cNvGrpSpPr/>
        <p:nvPr/>
      </p:nvGrpSpPr>
      <p:grpSpPr>
        <a:xfrm>
          <a:off x="0" y="0"/>
          <a:ext cx="0" cy="0"/>
          <a:chOff x="0" y="0"/>
          <a:chExt cx="0" cy="0"/>
        </a:xfrm>
      </p:grpSpPr>
      <p:sp>
        <p:nvSpPr>
          <p:cNvPr id="132" name="Google Shape;132;p27"/>
          <p:cNvSpPr/>
          <p:nvPr/>
        </p:nvSpPr>
        <p:spPr>
          <a:xfrm>
            <a:off x="658907" y="228600"/>
            <a:ext cx="8200800" cy="6345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33" name="Google Shape;133;p27"/>
          <p:cNvSpPr txBox="1"/>
          <p:nvPr>
            <p:ph type="title"/>
          </p:nvPr>
        </p:nvSpPr>
        <p:spPr>
          <a:xfrm>
            <a:off x="2286000" y="3124200"/>
            <a:ext cx="5638800" cy="13620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lt1"/>
              </a:buClr>
              <a:buSzPts val="2800"/>
              <a:buFont typeface="Rokkitt"/>
              <a:buNone/>
              <a:defRPr b="0" i="0" sz="3200" u="none" cap="none" strike="noStrike">
                <a:solidFill>
                  <a:schemeClr val="lt1"/>
                </a:solidFill>
                <a:latin typeface="Rokkitt"/>
                <a:ea typeface="Rokkitt"/>
                <a:cs typeface="Rokkitt"/>
                <a:sym typeface="Rokkitt"/>
              </a:defRPr>
            </a:lvl1pPr>
            <a:lvl2pPr indent="0" lvl="1" rtl="0">
              <a:spcBef>
                <a:spcPts val="0"/>
              </a:spcBef>
              <a:spcAft>
                <a:spcPts val="0"/>
              </a:spcAft>
              <a:buSzPts val="2800"/>
              <a:buNone/>
              <a:defRPr sz="1800"/>
            </a:lvl2pPr>
            <a:lvl3pPr indent="0" lvl="2" rtl="0">
              <a:spcBef>
                <a:spcPts val="0"/>
              </a:spcBef>
              <a:spcAft>
                <a:spcPts val="0"/>
              </a:spcAft>
              <a:buSzPts val="2800"/>
              <a:buNone/>
              <a:defRPr sz="1800"/>
            </a:lvl3pPr>
            <a:lvl4pPr indent="0" lvl="3" rtl="0">
              <a:spcBef>
                <a:spcPts val="0"/>
              </a:spcBef>
              <a:spcAft>
                <a:spcPts val="0"/>
              </a:spcAft>
              <a:buSzPts val="2800"/>
              <a:buNone/>
              <a:defRPr sz="1800"/>
            </a:lvl4pPr>
            <a:lvl5pPr indent="0" lvl="4" rtl="0">
              <a:spcBef>
                <a:spcPts val="0"/>
              </a:spcBef>
              <a:spcAft>
                <a:spcPts val="0"/>
              </a:spcAft>
              <a:buSzPts val="2800"/>
              <a:buNone/>
              <a:defRPr sz="1800"/>
            </a:lvl5pPr>
            <a:lvl6pPr indent="0" lvl="5" rtl="0">
              <a:spcBef>
                <a:spcPts val="0"/>
              </a:spcBef>
              <a:spcAft>
                <a:spcPts val="0"/>
              </a:spcAft>
              <a:buSzPts val="2800"/>
              <a:buNone/>
              <a:defRPr sz="1800"/>
            </a:lvl6pPr>
            <a:lvl7pPr indent="0" lvl="6" rtl="0">
              <a:spcBef>
                <a:spcPts val="0"/>
              </a:spcBef>
              <a:spcAft>
                <a:spcPts val="0"/>
              </a:spcAft>
              <a:buSzPts val="2800"/>
              <a:buNone/>
              <a:defRPr sz="1800"/>
            </a:lvl7pPr>
            <a:lvl8pPr indent="0" lvl="7" rtl="0">
              <a:spcBef>
                <a:spcPts val="0"/>
              </a:spcBef>
              <a:spcAft>
                <a:spcPts val="0"/>
              </a:spcAft>
              <a:buSzPts val="2800"/>
              <a:buNone/>
              <a:defRPr sz="1800"/>
            </a:lvl8pPr>
            <a:lvl9pPr indent="0" lvl="8" rtl="0">
              <a:spcBef>
                <a:spcPts val="0"/>
              </a:spcBef>
              <a:spcAft>
                <a:spcPts val="0"/>
              </a:spcAft>
              <a:buSzPts val="2800"/>
              <a:buNone/>
              <a:defRPr sz="1800"/>
            </a:lvl9pPr>
          </a:lstStyle>
          <a:p/>
        </p:txBody>
      </p:sp>
      <p:sp>
        <p:nvSpPr>
          <p:cNvPr id="134" name="Google Shape;134;p27"/>
          <p:cNvSpPr txBox="1"/>
          <p:nvPr>
            <p:ph idx="1" type="body"/>
          </p:nvPr>
        </p:nvSpPr>
        <p:spPr>
          <a:xfrm>
            <a:off x="2286000" y="4495800"/>
            <a:ext cx="5638800" cy="1500300"/>
          </a:xfrm>
          <a:prstGeom prst="rect">
            <a:avLst/>
          </a:prstGeom>
          <a:noFill/>
          <a:ln>
            <a:noFill/>
          </a:ln>
        </p:spPr>
        <p:txBody>
          <a:bodyPr anchorCtr="0" anchor="t" bIns="91425" lIns="91425" spcFirstLastPara="1" rIns="91425" wrap="square" tIns="91425"/>
          <a:lstStyle>
            <a:lvl1pPr indent="-228600" lvl="0" marL="457200" marR="0" rtl="0" algn="l">
              <a:spcBef>
                <a:spcPts val="300"/>
              </a:spcBef>
              <a:spcAft>
                <a:spcPts val="0"/>
              </a:spcAft>
              <a:buClr>
                <a:schemeClr val="accent1"/>
              </a:buClr>
              <a:buSzPts val="1300"/>
              <a:buFont typeface="Noto Sans Symbols"/>
              <a:buNone/>
              <a:defRPr b="0" i="0" sz="1400" u="none" cap="none" strike="noStrike">
                <a:solidFill>
                  <a:schemeClr val="lt1"/>
                </a:solidFill>
                <a:latin typeface="Rokkitt"/>
                <a:ea typeface="Rokkitt"/>
                <a:cs typeface="Rokkitt"/>
                <a:sym typeface="Rokkitt"/>
              </a:defRPr>
            </a:lvl1pPr>
            <a:lvl2pPr indent="-228600" lvl="1" marL="914400" marR="0" rtl="0" algn="l">
              <a:spcBef>
                <a:spcPts val="1600"/>
              </a:spcBef>
              <a:spcAft>
                <a:spcPts val="0"/>
              </a:spcAft>
              <a:buClr>
                <a:srgbClr val="B86EB8"/>
              </a:buClr>
              <a:buSzPts val="1100"/>
              <a:buFont typeface="Noto Sans Symbols"/>
              <a:buNone/>
              <a:defRPr b="0" i="0" sz="1800" u="none" cap="none" strike="noStrike">
                <a:solidFill>
                  <a:srgbClr val="888888"/>
                </a:solidFill>
                <a:latin typeface="Rokkitt"/>
                <a:ea typeface="Rokkitt"/>
                <a:cs typeface="Rokkitt"/>
                <a:sym typeface="Rokkitt"/>
              </a:defRPr>
            </a:lvl2pPr>
            <a:lvl3pPr indent="-228600" lvl="2" marL="1371600" marR="0" rtl="0" algn="l">
              <a:spcBef>
                <a:spcPts val="1600"/>
              </a:spcBef>
              <a:spcAft>
                <a:spcPts val="0"/>
              </a:spcAft>
              <a:buClr>
                <a:schemeClr val="accent1"/>
              </a:buClr>
              <a:buSzPts val="1100"/>
              <a:buFont typeface="Noto Sans Symbols"/>
              <a:buNone/>
              <a:defRPr b="0" i="0" sz="1600" u="none" cap="none" strike="noStrike">
                <a:solidFill>
                  <a:srgbClr val="888888"/>
                </a:solidFill>
                <a:latin typeface="Rokkitt"/>
                <a:ea typeface="Rokkitt"/>
                <a:cs typeface="Rokkitt"/>
                <a:sym typeface="Rokkitt"/>
              </a:defRPr>
            </a:lvl3pPr>
            <a:lvl4pPr indent="-228600" lvl="3" marL="1828800" marR="0" rtl="0" algn="l">
              <a:spcBef>
                <a:spcPts val="1600"/>
              </a:spcBef>
              <a:spcAft>
                <a:spcPts val="0"/>
              </a:spcAft>
              <a:buClr>
                <a:srgbClr val="B86EB8"/>
              </a:buClr>
              <a:buSzPts val="1100"/>
              <a:buFont typeface="Noto Sans Symbols"/>
              <a:buNone/>
              <a:defRPr b="0" i="0" sz="1400" u="none" cap="none" strike="noStrike">
                <a:solidFill>
                  <a:srgbClr val="888888"/>
                </a:solidFill>
                <a:latin typeface="Rokkitt"/>
                <a:ea typeface="Rokkitt"/>
                <a:cs typeface="Rokkitt"/>
                <a:sym typeface="Rokkitt"/>
              </a:defRPr>
            </a:lvl4pPr>
            <a:lvl5pPr indent="-228600" lvl="4" marL="2286000" marR="0" rtl="0" algn="l">
              <a:spcBef>
                <a:spcPts val="1600"/>
              </a:spcBef>
              <a:spcAft>
                <a:spcPts val="0"/>
              </a:spcAft>
              <a:buClr>
                <a:schemeClr val="accent1"/>
              </a:buClr>
              <a:buSzPts val="1100"/>
              <a:buFont typeface="Noto Sans Symbols"/>
              <a:buNone/>
              <a:defRPr b="0" i="0" sz="1400" u="none" cap="none" strike="noStrike">
                <a:solidFill>
                  <a:srgbClr val="888888"/>
                </a:solidFill>
                <a:latin typeface="Rokkitt"/>
                <a:ea typeface="Rokkitt"/>
                <a:cs typeface="Rokkitt"/>
                <a:sym typeface="Rokkitt"/>
              </a:defRPr>
            </a:lvl5pPr>
            <a:lvl6pPr indent="-228600" lvl="5" marL="2743200" marR="0" rtl="0" algn="l">
              <a:spcBef>
                <a:spcPts val="1600"/>
              </a:spcBef>
              <a:spcAft>
                <a:spcPts val="0"/>
              </a:spcAft>
              <a:buClr>
                <a:srgbClr val="B86EB8"/>
              </a:buClr>
              <a:buSzPts val="1100"/>
              <a:buFont typeface="Noto Sans Symbols"/>
              <a:buNone/>
              <a:defRPr b="0" i="0" sz="1400" u="none" cap="none" strike="noStrike">
                <a:solidFill>
                  <a:srgbClr val="888888"/>
                </a:solidFill>
                <a:latin typeface="Rokkitt"/>
                <a:ea typeface="Rokkitt"/>
                <a:cs typeface="Rokkitt"/>
                <a:sym typeface="Rokkitt"/>
              </a:defRPr>
            </a:lvl6pPr>
            <a:lvl7pPr indent="-228600" lvl="6" marL="3200400" marR="0" rtl="0" algn="l">
              <a:spcBef>
                <a:spcPts val="1600"/>
              </a:spcBef>
              <a:spcAft>
                <a:spcPts val="0"/>
              </a:spcAft>
              <a:buClr>
                <a:schemeClr val="accent1"/>
              </a:buClr>
              <a:buSzPts val="1100"/>
              <a:buFont typeface="Noto Sans Symbols"/>
              <a:buNone/>
              <a:defRPr b="0" i="0" sz="1400" u="none" cap="none" strike="noStrike">
                <a:solidFill>
                  <a:srgbClr val="888888"/>
                </a:solidFill>
                <a:latin typeface="Rokkitt"/>
                <a:ea typeface="Rokkitt"/>
                <a:cs typeface="Rokkitt"/>
                <a:sym typeface="Rokkitt"/>
              </a:defRPr>
            </a:lvl7pPr>
            <a:lvl8pPr indent="-228600" lvl="7" marL="3657600" marR="0" rtl="0" algn="l">
              <a:spcBef>
                <a:spcPts val="1600"/>
              </a:spcBef>
              <a:spcAft>
                <a:spcPts val="0"/>
              </a:spcAft>
              <a:buClr>
                <a:srgbClr val="B86EB8"/>
              </a:buClr>
              <a:buSzPts val="1100"/>
              <a:buFont typeface="Noto Sans Symbols"/>
              <a:buNone/>
              <a:defRPr b="0" i="0" sz="1400" u="none" cap="none" strike="noStrike">
                <a:solidFill>
                  <a:srgbClr val="888888"/>
                </a:solidFill>
                <a:latin typeface="Rokkitt"/>
                <a:ea typeface="Rokkitt"/>
                <a:cs typeface="Rokkitt"/>
                <a:sym typeface="Rokkitt"/>
              </a:defRPr>
            </a:lvl8pPr>
            <a:lvl9pPr indent="-228600" lvl="8" marL="4114800" marR="0" rtl="0" algn="l">
              <a:spcBef>
                <a:spcPts val="1600"/>
              </a:spcBef>
              <a:spcAft>
                <a:spcPts val="1600"/>
              </a:spcAft>
              <a:buClr>
                <a:schemeClr val="accent1"/>
              </a:buClr>
              <a:buSzPts val="1100"/>
              <a:buFont typeface="Noto Sans Symbols"/>
              <a:buNone/>
              <a:defRPr b="0" i="0" sz="1400" u="none" cap="none" strike="noStrike">
                <a:solidFill>
                  <a:srgbClr val="888888"/>
                </a:solidFill>
                <a:latin typeface="Rokkitt"/>
                <a:ea typeface="Rokkitt"/>
                <a:cs typeface="Rokkitt"/>
                <a:sym typeface="Rokkitt"/>
              </a:defRPr>
            </a:lvl9pPr>
          </a:lstStyle>
          <a:p/>
        </p:txBody>
      </p:sp>
      <p:sp>
        <p:nvSpPr>
          <p:cNvPr id="135" name="Google Shape;135;p27"/>
          <p:cNvSpPr txBox="1"/>
          <p:nvPr>
            <p:ph idx="10" type="dt"/>
          </p:nvPr>
        </p:nvSpPr>
        <p:spPr>
          <a:xfrm>
            <a:off x="658906" y="6248774"/>
            <a:ext cx="14748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100">
                <a:solidFill>
                  <a:schemeClr val="lt1"/>
                </a:solidFill>
                <a:latin typeface="Times New Roman"/>
                <a:ea typeface="Times New Roman"/>
                <a:cs typeface="Times New Roman"/>
                <a:sym typeface="Times New Roman"/>
              </a:defRPr>
            </a:lvl1pPr>
            <a:lvl2pPr indent="0" lvl="1" marL="4572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36" name="Google Shape;136;p27"/>
          <p:cNvSpPr txBox="1"/>
          <p:nvPr>
            <p:ph idx="11" type="ftr"/>
          </p:nvPr>
        </p:nvSpPr>
        <p:spPr>
          <a:xfrm>
            <a:off x="2286000" y="6248774"/>
            <a:ext cx="5638800" cy="3651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2400">
                <a:solidFill>
                  <a:schemeClr val="lt1"/>
                </a:solidFill>
                <a:latin typeface="Times New Roman"/>
                <a:ea typeface="Times New Roman"/>
                <a:cs typeface="Times New Roman"/>
                <a:sym typeface="Times New Roman"/>
              </a:defRPr>
            </a:lvl1pPr>
            <a:lvl2pPr indent="0" lvl="1" marL="4572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37" name="Google Shape;137;p27"/>
          <p:cNvSpPr txBox="1"/>
          <p:nvPr>
            <p:ph idx="12" type="sldNum"/>
          </p:nvPr>
        </p:nvSpPr>
        <p:spPr>
          <a:xfrm>
            <a:off x="8305800" y="6248774"/>
            <a:ext cx="5541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400">
                <a:solidFill>
                  <a:schemeClr val="lt1"/>
                </a:solidFill>
                <a:latin typeface="Times New Roman"/>
                <a:ea typeface="Times New Roman"/>
                <a:cs typeface="Times New Roman"/>
                <a:sym typeface="Times New Roman"/>
              </a:defRPr>
            </a:lvl1pPr>
            <a:lvl2pPr indent="0" lvl="1" marL="0" marR="0" rtl="0" algn="r">
              <a:spcBef>
                <a:spcPts val="0"/>
              </a:spcBef>
              <a:spcAft>
                <a:spcPts val="0"/>
              </a:spcAft>
              <a:buNone/>
              <a:defRPr sz="1400">
                <a:solidFill>
                  <a:schemeClr val="lt1"/>
                </a:solidFill>
                <a:latin typeface="Times New Roman"/>
                <a:ea typeface="Times New Roman"/>
                <a:cs typeface="Times New Roman"/>
                <a:sym typeface="Times New Roman"/>
              </a:defRPr>
            </a:lvl2pPr>
            <a:lvl3pPr indent="0" lvl="2" marL="0" marR="0" rtl="0" algn="r">
              <a:spcBef>
                <a:spcPts val="0"/>
              </a:spcBef>
              <a:spcAft>
                <a:spcPts val="0"/>
              </a:spcAft>
              <a:buNone/>
              <a:defRPr sz="1400">
                <a:solidFill>
                  <a:schemeClr val="lt1"/>
                </a:solidFill>
                <a:latin typeface="Times New Roman"/>
                <a:ea typeface="Times New Roman"/>
                <a:cs typeface="Times New Roman"/>
                <a:sym typeface="Times New Roman"/>
              </a:defRPr>
            </a:lvl3pPr>
            <a:lvl4pPr indent="0" lvl="3" marL="0" marR="0" rtl="0" algn="r">
              <a:spcBef>
                <a:spcPts val="0"/>
              </a:spcBef>
              <a:spcAft>
                <a:spcPts val="0"/>
              </a:spcAft>
              <a:buNone/>
              <a:defRPr sz="1400">
                <a:solidFill>
                  <a:schemeClr val="lt1"/>
                </a:solidFill>
                <a:latin typeface="Times New Roman"/>
                <a:ea typeface="Times New Roman"/>
                <a:cs typeface="Times New Roman"/>
                <a:sym typeface="Times New Roman"/>
              </a:defRPr>
            </a:lvl4pPr>
            <a:lvl5pPr indent="0" lvl="4" marL="0" marR="0" rtl="0" algn="r">
              <a:spcBef>
                <a:spcPts val="0"/>
              </a:spcBef>
              <a:spcAft>
                <a:spcPts val="0"/>
              </a:spcAft>
              <a:buNone/>
              <a:defRPr sz="1400">
                <a:solidFill>
                  <a:schemeClr val="lt1"/>
                </a:solidFill>
                <a:latin typeface="Times New Roman"/>
                <a:ea typeface="Times New Roman"/>
                <a:cs typeface="Times New Roman"/>
                <a:sym typeface="Times New Roman"/>
              </a:defRPr>
            </a:lvl5pPr>
            <a:lvl6pPr indent="0" lvl="5" marL="0" marR="0" rtl="0" algn="r">
              <a:spcBef>
                <a:spcPts val="0"/>
              </a:spcBef>
              <a:spcAft>
                <a:spcPts val="0"/>
              </a:spcAft>
              <a:buNone/>
              <a:defRPr sz="1400">
                <a:solidFill>
                  <a:schemeClr val="lt1"/>
                </a:solidFill>
                <a:latin typeface="Times New Roman"/>
                <a:ea typeface="Times New Roman"/>
                <a:cs typeface="Times New Roman"/>
                <a:sym typeface="Times New Roman"/>
              </a:defRPr>
            </a:lvl6pPr>
            <a:lvl7pPr indent="0" lvl="6" marL="0" marR="0" rtl="0" algn="r">
              <a:spcBef>
                <a:spcPts val="0"/>
              </a:spcBef>
              <a:spcAft>
                <a:spcPts val="0"/>
              </a:spcAft>
              <a:buNone/>
              <a:defRPr sz="1400">
                <a:solidFill>
                  <a:schemeClr val="lt1"/>
                </a:solidFill>
                <a:latin typeface="Times New Roman"/>
                <a:ea typeface="Times New Roman"/>
                <a:cs typeface="Times New Roman"/>
                <a:sym typeface="Times New Roman"/>
              </a:defRPr>
            </a:lvl7pPr>
            <a:lvl8pPr indent="0" lvl="7" marL="0" marR="0" rtl="0" algn="r">
              <a:spcBef>
                <a:spcPts val="0"/>
              </a:spcBef>
              <a:spcAft>
                <a:spcPts val="0"/>
              </a:spcAft>
              <a:buNone/>
              <a:defRPr sz="1400">
                <a:solidFill>
                  <a:schemeClr val="lt1"/>
                </a:solidFill>
                <a:latin typeface="Times New Roman"/>
                <a:ea typeface="Times New Roman"/>
                <a:cs typeface="Times New Roman"/>
                <a:sym typeface="Times New Roman"/>
              </a:defRPr>
            </a:lvl8pPr>
            <a:lvl9pPr indent="0" lvl="8" marL="0" marR="0" rtl="0" algn="r">
              <a:spcBef>
                <a:spcPts val="0"/>
              </a:spcBef>
              <a:spcAft>
                <a:spcPts val="0"/>
              </a:spcAft>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fr-CA"/>
              <a:t>‹#›</a:t>
            </a:fld>
            <a:endParaRPr/>
          </a:p>
        </p:txBody>
      </p:sp>
      <p:sp>
        <p:nvSpPr>
          <p:cNvPr id="138" name="Google Shape;138;p27"/>
          <p:cNvSpPr/>
          <p:nvPr/>
        </p:nvSpPr>
        <p:spPr>
          <a:xfrm>
            <a:off x="285750" y="228600"/>
            <a:ext cx="212700" cy="6345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685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58833"/>
            <a:ext cx="4313625" cy="5865687"/>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5860653"/>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667900"/>
            <a:ext cx="3706500" cy="33453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667900"/>
            <a:ext cx="4166400" cy="5464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70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667900"/>
            <a:ext cx="8520600" cy="831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2007600"/>
            <a:ext cx="3999900" cy="410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2007600"/>
            <a:ext cx="3999900" cy="410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70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667900"/>
            <a:ext cx="8520600" cy="831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685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667900"/>
            <a:ext cx="3127500" cy="2438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3187533"/>
            <a:ext cx="3127500" cy="30639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1064800"/>
            <a:ext cx="6247800" cy="4728300"/>
          </a:xfrm>
          <a:prstGeom prst="rect">
            <a:avLst/>
          </a:prstGeom>
        </p:spPr>
        <p:txBody>
          <a:bodyPr anchorCtr="0" anchor="ctr"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685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667900"/>
            <a:ext cx="3704400" cy="2732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3502300"/>
            <a:ext cx="3704400" cy="12357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667900"/>
            <a:ext cx="3954000" cy="5481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5825333"/>
            <a:ext cx="9144000" cy="1032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6028533"/>
            <a:ext cx="7979400" cy="614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fr-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68" name="Shape 68"/>
        <p:cNvGrpSpPr/>
        <p:nvPr/>
      </p:nvGrpSpPr>
      <p:grpSpPr>
        <a:xfrm>
          <a:off x="0" y="0"/>
          <a:ext cx="0" cy="0"/>
          <a:chOff x="0" y="0"/>
          <a:chExt cx="0" cy="0"/>
        </a:xfrm>
      </p:grpSpPr>
      <p:sp>
        <p:nvSpPr>
          <p:cNvPr id="69" name="Google Shape;69;p14"/>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0" name="Google Shape;70;p14"/>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rgbClr val="073763"/>
              </a:buClr>
              <a:buSzPts val="1300"/>
              <a:buFont typeface="Roboto"/>
              <a:buChar char="●"/>
              <a:defRPr sz="1300">
                <a:solidFill>
                  <a:srgbClr val="073763"/>
                </a:solidFill>
                <a:latin typeface="Roboto"/>
                <a:ea typeface="Roboto"/>
                <a:cs typeface="Roboto"/>
                <a:sym typeface="Roboto"/>
              </a:defRPr>
            </a:lvl1pPr>
            <a:lvl2pPr indent="-298450" lvl="1" marL="914400" rtl="0">
              <a:lnSpc>
                <a:spcPct val="115000"/>
              </a:lnSpc>
              <a:spcBef>
                <a:spcPts val="1600"/>
              </a:spcBef>
              <a:spcAft>
                <a:spcPts val="0"/>
              </a:spcAft>
              <a:buClr>
                <a:srgbClr val="073763"/>
              </a:buClr>
              <a:buSzPts val="1100"/>
              <a:buFont typeface="Roboto"/>
              <a:buChar char="○"/>
              <a:defRPr sz="1100">
                <a:solidFill>
                  <a:srgbClr val="073763"/>
                </a:solidFill>
                <a:latin typeface="Roboto"/>
                <a:ea typeface="Roboto"/>
                <a:cs typeface="Roboto"/>
                <a:sym typeface="Roboto"/>
              </a:defRPr>
            </a:lvl2pPr>
            <a:lvl3pPr indent="-298450" lvl="2" marL="1371600" rtl="0">
              <a:lnSpc>
                <a:spcPct val="115000"/>
              </a:lnSpc>
              <a:spcBef>
                <a:spcPts val="1600"/>
              </a:spcBef>
              <a:spcAft>
                <a:spcPts val="0"/>
              </a:spcAft>
              <a:buClr>
                <a:srgbClr val="073763"/>
              </a:buClr>
              <a:buSzPts val="1100"/>
              <a:buFont typeface="Roboto"/>
              <a:buChar char="■"/>
              <a:defRPr sz="1100">
                <a:solidFill>
                  <a:srgbClr val="073763"/>
                </a:solidFill>
                <a:latin typeface="Roboto"/>
                <a:ea typeface="Roboto"/>
                <a:cs typeface="Roboto"/>
                <a:sym typeface="Roboto"/>
              </a:defRPr>
            </a:lvl3pPr>
            <a:lvl4pPr indent="-298450" lvl="3" marL="1828800" rtl="0">
              <a:lnSpc>
                <a:spcPct val="115000"/>
              </a:lnSpc>
              <a:spcBef>
                <a:spcPts val="1600"/>
              </a:spcBef>
              <a:spcAft>
                <a:spcPts val="0"/>
              </a:spcAft>
              <a:buClr>
                <a:srgbClr val="073763"/>
              </a:buClr>
              <a:buSzPts val="1100"/>
              <a:buFont typeface="Roboto"/>
              <a:buChar char="●"/>
              <a:defRPr sz="1100">
                <a:solidFill>
                  <a:srgbClr val="073763"/>
                </a:solidFill>
                <a:latin typeface="Roboto"/>
                <a:ea typeface="Roboto"/>
                <a:cs typeface="Roboto"/>
                <a:sym typeface="Roboto"/>
              </a:defRPr>
            </a:lvl4pPr>
            <a:lvl5pPr indent="-298450" lvl="4" marL="2286000" rtl="0">
              <a:lnSpc>
                <a:spcPct val="115000"/>
              </a:lnSpc>
              <a:spcBef>
                <a:spcPts val="1600"/>
              </a:spcBef>
              <a:spcAft>
                <a:spcPts val="0"/>
              </a:spcAft>
              <a:buClr>
                <a:srgbClr val="073763"/>
              </a:buClr>
              <a:buSzPts val="1100"/>
              <a:buFont typeface="Roboto"/>
              <a:buChar char="○"/>
              <a:defRPr sz="1100">
                <a:solidFill>
                  <a:srgbClr val="073763"/>
                </a:solidFill>
                <a:latin typeface="Roboto"/>
                <a:ea typeface="Roboto"/>
                <a:cs typeface="Roboto"/>
                <a:sym typeface="Roboto"/>
              </a:defRPr>
            </a:lvl5pPr>
            <a:lvl6pPr indent="-298450" lvl="5" marL="2743200" rtl="0">
              <a:lnSpc>
                <a:spcPct val="115000"/>
              </a:lnSpc>
              <a:spcBef>
                <a:spcPts val="1600"/>
              </a:spcBef>
              <a:spcAft>
                <a:spcPts val="0"/>
              </a:spcAft>
              <a:buClr>
                <a:srgbClr val="073763"/>
              </a:buClr>
              <a:buSzPts val="1100"/>
              <a:buFont typeface="Roboto"/>
              <a:buChar char="■"/>
              <a:defRPr sz="1100">
                <a:solidFill>
                  <a:srgbClr val="073763"/>
                </a:solidFill>
                <a:latin typeface="Roboto"/>
                <a:ea typeface="Roboto"/>
                <a:cs typeface="Roboto"/>
                <a:sym typeface="Roboto"/>
              </a:defRPr>
            </a:lvl6pPr>
            <a:lvl7pPr indent="-298450" lvl="6" marL="3200400" rtl="0">
              <a:lnSpc>
                <a:spcPct val="115000"/>
              </a:lnSpc>
              <a:spcBef>
                <a:spcPts val="1600"/>
              </a:spcBef>
              <a:spcAft>
                <a:spcPts val="0"/>
              </a:spcAft>
              <a:buClr>
                <a:srgbClr val="073763"/>
              </a:buClr>
              <a:buSzPts val="1100"/>
              <a:buFont typeface="Roboto"/>
              <a:buChar char="●"/>
              <a:defRPr sz="1100">
                <a:solidFill>
                  <a:srgbClr val="073763"/>
                </a:solidFill>
                <a:latin typeface="Roboto"/>
                <a:ea typeface="Roboto"/>
                <a:cs typeface="Roboto"/>
                <a:sym typeface="Roboto"/>
              </a:defRPr>
            </a:lvl7pPr>
            <a:lvl8pPr indent="-298450" lvl="7" marL="3657600" rtl="0">
              <a:lnSpc>
                <a:spcPct val="115000"/>
              </a:lnSpc>
              <a:spcBef>
                <a:spcPts val="1600"/>
              </a:spcBef>
              <a:spcAft>
                <a:spcPts val="0"/>
              </a:spcAft>
              <a:buClr>
                <a:srgbClr val="073763"/>
              </a:buClr>
              <a:buSzPts val="1100"/>
              <a:buFont typeface="Roboto"/>
              <a:buChar char="○"/>
              <a:defRPr sz="1100">
                <a:solidFill>
                  <a:srgbClr val="073763"/>
                </a:solidFill>
                <a:latin typeface="Roboto"/>
                <a:ea typeface="Roboto"/>
                <a:cs typeface="Roboto"/>
                <a:sym typeface="Roboto"/>
              </a:defRPr>
            </a:lvl8pPr>
            <a:lvl9pPr indent="-298450" lvl="8" marL="4114800" rtl="0">
              <a:lnSpc>
                <a:spcPct val="115000"/>
              </a:lnSpc>
              <a:spcBef>
                <a:spcPts val="1600"/>
              </a:spcBef>
              <a:spcAft>
                <a:spcPts val="1600"/>
              </a:spcAft>
              <a:buClr>
                <a:srgbClr val="073763"/>
              </a:buClr>
              <a:buSzPts val="1100"/>
              <a:buFont typeface="Roboto"/>
              <a:buChar char="■"/>
              <a:defRPr sz="1100">
                <a:solidFill>
                  <a:srgbClr val="073763"/>
                </a:solidFill>
                <a:latin typeface="Roboto"/>
                <a:ea typeface="Roboto"/>
                <a:cs typeface="Roboto"/>
                <a:sym typeface="Roboto"/>
              </a:defRPr>
            </a:lvl9pPr>
          </a:lstStyle>
          <a:p/>
        </p:txBody>
      </p:sp>
      <p:sp>
        <p:nvSpPr>
          <p:cNvPr id="71" name="Google Shape;71;p1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Roboto"/>
                <a:ea typeface="Roboto"/>
                <a:cs typeface="Roboto"/>
                <a:sym typeface="Roboto"/>
              </a:defRPr>
            </a:lvl1pPr>
            <a:lvl2pPr lvl="1" rtl="0" algn="r">
              <a:buNone/>
              <a:defRPr sz="1000">
                <a:solidFill>
                  <a:schemeClr val="dk2"/>
                </a:solidFill>
                <a:latin typeface="Roboto"/>
                <a:ea typeface="Roboto"/>
                <a:cs typeface="Roboto"/>
                <a:sym typeface="Roboto"/>
              </a:defRPr>
            </a:lvl2pPr>
            <a:lvl3pPr lvl="2" rtl="0" algn="r">
              <a:buNone/>
              <a:defRPr sz="1000">
                <a:solidFill>
                  <a:schemeClr val="dk2"/>
                </a:solidFill>
                <a:latin typeface="Roboto"/>
                <a:ea typeface="Roboto"/>
                <a:cs typeface="Roboto"/>
                <a:sym typeface="Roboto"/>
              </a:defRPr>
            </a:lvl3pPr>
            <a:lvl4pPr lvl="3" rtl="0" algn="r">
              <a:buNone/>
              <a:defRPr sz="1000">
                <a:solidFill>
                  <a:schemeClr val="dk2"/>
                </a:solidFill>
                <a:latin typeface="Roboto"/>
                <a:ea typeface="Roboto"/>
                <a:cs typeface="Roboto"/>
                <a:sym typeface="Roboto"/>
              </a:defRPr>
            </a:lvl4pPr>
            <a:lvl5pPr lvl="4" rtl="0" algn="r">
              <a:buNone/>
              <a:defRPr sz="1000">
                <a:solidFill>
                  <a:schemeClr val="dk2"/>
                </a:solidFill>
                <a:latin typeface="Roboto"/>
                <a:ea typeface="Roboto"/>
                <a:cs typeface="Roboto"/>
                <a:sym typeface="Roboto"/>
              </a:defRPr>
            </a:lvl5pPr>
            <a:lvl6pPr lvl="5" rtl="0" algn="r">
              <a:buNone/>
              <a:defRPr sz="1000">
                <a:solidFill>
                  <a:schemeClr val="dk2"/>
                </a:solidFill>
                <a:latin typeface="Roboto"/>
                <a:ea typeface="Roboto"/>
                <a:cs typeface="Roboto"/>
                <a:sym typeface="Roboto"/>
              </a:defRPr>
            </a:lvl6pPr>
            <a:lvl7pPr lvl="6" rtl="0" algn="r">
              <a:buNone/>
              <a:defRPr sz="1000">
                <a:solidFill>
                  <a:schemeClr val="dk2"/>
                </a:solidFill>
                <a:latin typeface="Roboto"/>
                <a:ea typeface="Roboto"/>
                <a:cs typeface="Roboto"/>
                <a:sym typeface="Roboto"/>
              </a:defRPr>
            </a:lvl7pPr>
            <a:lvl8pPr lvl="7" rtl="0" algn="r">
              <a:buNone/>
              <a:defRPr sz="1000">
                <a:solidFill>
                  <a:schemeClr val="dk2"/>
                </a:solidFill>
                <a:latin typeface="Roboto"/>
                <a:ea typeface="Roboto"/>
                <a:cs typeface="Roboto"/>
                <a:sym typeface="Roboto"/>
              </a:defRPr>
            </a:lvl8pPr>
            <a:lvl9pPr lvl="8" rtl="0"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fr-CA"/>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hyperlink" Target="http://plus.lapresse.ca/screens/f8edc4d6-1ecd-48b7-a1a9-4a7a2effc5da%7C_0.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hyperlink" Target="https://www.youtube.com/watch?v=iv-tAWi0LV4" TargetMode="Externa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hyperlink" Target="http://www.itu.int/net/pressoffice/press_releases/2015/17.aspx#.VWSF32Bjq-Q"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hyperlink" Target="https://www.facebook.com/techcrunch/videos/1015465197655795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8"/>
          <p:cNvSpPr txBox="1"/>
          <p:nvPr>
            <p:ph type="ctrTitle"/>
          </p:nvPr>
        </p:nvSpPr>
        <p:spPr>
          <a:xfrm>
            <a:off x="311700" y="719633"/>
            <a:ext cx="8520600" cy="1710000"/>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Clr>
                <a:schemeClr val="accent1"/>
              </a:buClr>
              <a:buFont typeface="Rokkitt"/>
              <a:buNone/>
            </a:pPr>
            <a:r>
              <a:rPr b="1" lang="fr-CA" sz="2800">
                <a:latin typeface="Rokkitt"/>
                <a:ea typeface="Rokkitt"/>
                <a:cs typeface="Rokkitt"/>
                <a:sym typeface="Rokkitt"/>
              </a:rPr>
              <a:t>6-700-15  Transformation numérique</a:t>
            </a:r>
            <a:endParaRPr b="1" sz="2800">
              <a:latin typeface="Rokkitt"/>
              <a:ea typeface="Rokkitt"/>
              <a:cs typeface="Rokkitt"/>
              <a:sym typeface="Rokkitt"/>
            </a:endParaRPr>
          </a:p>
          <a:p>
            <a:pPr indent="0" lvl="0" marL="0" marR="0" rtl="0" algn="l">
              <a:spcBef>
                <a:spcPts val="0"/>
              </a:spcBef>
              <a:spcAft>
                <a:spcPts val="0"/>
              </a:spcAft>
              <a:buClr>
                <a:schemeClr val="accent1"/>
              </a:buClr>
              <a:buFont typeface="Rokkitt"/>
              <a:buNone/>
            </a:pPr>
            <a:r>
              <a:rPr lang="fr-CA" sz="2400">
                <a:latin typeface="Times New Roman"/>
                <a:ea typeface="Times New Roman"/>
                <a:cs typeface="Times New Roman"/>
                <a:sym typeface="Times New Roman"/>
              </a:rPr>
              <a:t>Automne 2018</a:t>
            </a:r>
            <a:endParaRPr sz="2400">
              <a:latin typeface="Times New Roman"/>
              <a:ea typeface="Times New Roman"/>
              <a:cs typeface="Times New Roman"/>
              <a:sym typeface="Times New Roman"/>
            </a:endParaRPr>
          </a:p>
          <a:p>
            <a:pPr indent="0" lvl="0" marL="0" marR="0" rtl="0" algn="l">
              <a:spcBef>
                <a:spcPts val="0"/>
              </a:spcBef>
              <a:spcAft>
                <a:spcPts val="0"/>
              </a:spcAft>
              <a:buClr>
                <a:schemeClr val="accent1"/>
              </a:buClr>
              <a:buFont typeface="Rokkitt"/>
              <a:buNone/>
            </a:pPr>
            <a:r>
              <a:rPr lang="fr-CA" sz="1800">
                <a:latin typeface="Times New Roman"/>
                <a:ea typeface="Times New Roman"/>
                <a:cs typeface="Times New Roman"/>
                <a:sym typeface="Times New Roman"/>
              </a:rPr>
              <a:t>Section J02 (jeudi)</a:t>
            </a:r>
            <a:endParaRPr sz="1800">
              <a:solidFill>
                <a:schemeClr val="accent1"/>
              </a:solidFill>
              <a:latin typeface="Times New Roman"/>
              <a:ea typeface="Times New Roman"/>
              <a:cs typeface="Times New Roman"/>
              <a:sym typeface="Times New Roman"/>
            </a:endParaRPr>
          </a:p>
          <a:p>
            <a:pPr indent="0" lvl="0" marL="0" rtl="0" algn="l">
              <a:spcBef>
                <a:spcPts val="0"/>
              </a:spcBef>
              <a:spcAft>
                <a:spcPts val="0"/>
              </a:spcAft>
              <a:buClr>
                <a:schemeClr val="accent1"/>
              </a:buClr>
              <a:buFont typeface="Rokkitt"/>
              <a:buNone/>
            </a:pPr>
            <a:r>
              <a:t/>
            </a:r>
            <a:endParaRPr sz="2400">
              <a:solidFill>
                <a:schemeClr val="accent1"/>
              </a:solidFill>
              <a:latin typeface="Times New Roman"/>
              <a:ea typeface="Times New Roman"/>
              <a:cs typeface="Times New Roman"/>
              <a:sym typeface="Times New Roman"/>
            </a:endParaRPr>
          </a:p>
        </p:txBody>
      </p:sp>
      <p:sp>
        <p:nvSpPr>
          <p:cNvPr id="144" name="Google Shape;144;p28"/>
          <p:cNvSpPr txBox="1"/>
          <p:nvPr/>
        </p:nvSpPr>
        <p:spPr>
          <a:xfrm>
            <a:off x="585675" y="5871925"/>
            <a:ext cx="6192600" cy="73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CA" sz="2400">
                <a:solidFill>
                  <a:srgbClr val="F3F3F3"/>
                </a:solidFill>
                <a:latin typeface="Times New Roman"/>
                <a:ea typeface="Times New Roman"/>
                <a:cs typeface="Times New Roman"/>
                <a:sym typeface="Times New Roman"/>
              </a:rPr>
              <a:t>Prof. Camille Grange</a:t>
            </a:r>
            <a:endParaRPr b="1" sz="2400">
              <a:solidFill>
                <a:srgbClr val="F3F3F3"/>
              </a:solidFill>
              <a:latin typeface="Rokkitt"/>
              <a:ea typeface="Rokkitt"/>
              <a:cs typeface="Rokkitt"/>
              <a:sym typeface="Rokkitt"/>
            </a:endParaRPr>
          </a:p>
        </p:txBody>
      </p:sp>
      <p:pic>
        <p:nvPicPr>
          <p:cNvPr id="145" name="Google Shape;145;p28"/>
          <p:cNvPicPr preferRelativeResize="0"/>
          <p:nvPr/>
        </p:nvPicPr>
        <p:blipFill rotWithShape="1">
          <a:blip r:embed="rId3">
            <a:alphaModFix/>
          </a:blip>
          <a:srcRect b="-369889" l="10430" r="-10430" t="369889"/>
          <a:stretch/>
        </p:blipFill>
        <p:spPr>
          <a:xfrm>
            <a:off x="1177650" y="772376"/>
            <a:ext cx="7049877" cy="1341975"/>
          </a:xfrm>
          <a:prstGeom prst="rect">
            <a:avLst/>
          </a:prstGeom>
          <a:noFill/>
          <a:ln>
            <a:noFill/>
          </a:ln>
        </p:spPr>
      </p:pic>
      <p:sp>
        <p:nvSpPr>
          <p:cNvPr id="146" name="Google Shape;146;p28"/>
          <p:cNvSpPr txBox="1"/>
          <p:nvPr>
            <p:ph idx="1" type="subTitle"/>
          </p:nvPr>
        </p:nvSpPr>
        <p:spPr>
          <a:xfrm>
            <a:off x="311700" y="2504750"/>
            <a:ext cx="5245500" cy="9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Séance 2 - Les impacts de la révolution numérique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7"/>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CA"/>
              <a:t>‹#›</a:t>
            </a:fld>
            <a:endParaRPr/>
          </a:p>
        </p:txBody>
      </p:sp>
      <p:sp>
        <p:nvSpPr>
          <p:cNvPr id="207" name="Google Shape;207;p37"/>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Économie du partage (sharing/peer economy)</a:t>
            </a:r>
            <a:endParaRPr/>
          </a:p>
        </p:txBody>
      </p:sp>
      <p:sp>
        <p:nvSpPr>
          <p:cNvPr id="208" name="Google Shape;208;p37"/>
          <p:cNvSpPr txBox="1"/>
          <p:nvPr>
            <p:ph idx="1" type="body"/>
          </p:nvPr>
        </p:nvSpPr>
        <p:spPr>
          <a:xfrm>
            <a:off x="498475" y="1419975"/>
            <a:ext cx="7629900" cy="50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Trois aspects essentiels:</a:t>
            </a:r>
            <a:endParaRPr/>
          </a:p>
          <a:p>
            <a:pPr indent="-323850" lvl="0" marL="457200" rtl="0" algn="l">
              <a:spcBef>
                <a:spcPts val="2000"/>
              </a:spcBef>
              <a:spcAft>
                <a:spcPts val="0"/>
              </a:spcAft>
              <a:buSzPts val="1500"/>
              <a:buChar char="■"/>
            </a:pPr>
            <a:r>
              <a:rPr lang="fr-CA"/>
              <a:t>Modèle économique où l’accès à des biens à</a:t>
            </a:r>
            <a:r>
              <a:rPr lang="fr-CA">
                <a:solidFill>
                  <a:srgbClr val="0000FF"/>
                </a:solidFill>
              </a:rPr>
              <a:t> la demande</a:t>
            </a:r>
            <a:r>
              <a:rPr lang="fr-CA"/>
              <a:t> (par ex: espace, voiture, livres, vêtements) domine sur la notion de propriété</a:t>
            </a:r>
            <a:endParaRPr/>
          </a:p>
          <a:p>
            <a:pPr indent="-323850" lvl="0" marL="457200" rtl="0" algn="l">
              <a:spcBef>
                <a:spcPts val="0"/>
              </a:spcBef>
              <a:spcAft>
                <a:spcPts val="0"/>
              </a:spcAft>
              <a:buSzPts val="1500"/>
              <a:buChar char="■"/>
            </a:pPr>
            <a:r>
              <a:rPr lang="fr-CA"/>
              <a:t>Repose sur le </a:t>
            </a:r>
            <a:r>
              <a:rPr i="1" lang="fr-CA"/>
              <a:t>peer-to-peer</a:t>
            </a:r>
            <a:r>
              <a:rPr lang="fr-CA"/>
              <a:t> (les biens sont </a:t>
            </a:r>
            <a:r>
              <a:rPr lang="fr-CA">
                <a:solidFill>
                  <a:srgbClr val="0000FF"/>
                </a:solidFill>
              </a:rPr>
              <a:t>échangés entre pairs</a:t>
            </a:r>
            <a:r>
              <a:rPr lang="fr-CA"/>
              <a:t>, et non plus livrés par des organisations)</a:t>
            </a:r>
            <a:endParaRPr/>
          </a:p>
          <a:p>
            <a:pPr indent="-330200" lvl="1" marL="914400" rtl="0" algn="l">
              <a:lnSpc>
                <a:spcPct val="100000"/>
              </a:lnSpc>
              <a:spcBef>
                <a:spcPts val="0"/>
              </a:spcBef>
              <a:spcAft>
                <a:spcPts val="0"/>
              </a:spcAft>
              <a:buSzPts val="1600"/>
              <a:buChar char="■"/>
            </a:pPr>
            <a:r>
              <a:rPr lang="fr-CA" sz="1600"/>
              <a:t>C’est cet aspect (p2p) qui différencie l’économie du partage de la consommation collaborative (de type zipcar/cartogo). Suscite beaucoup d’interrogations (concurrence déloyale, taxation, travail précaire, etc.)  </a:t>
            </a:r>
            <a:endParaRPr sz="1600"/>
          </a:p>
          <a:p>
            <a:pPr indent="-323850" lvl="0" marL="457200" rtl="0" algn="l">
              <a:spcBef>
                <a:spcPts val="0"/>
              </a:spcBef>
              <a:spcAft>
                <a:spcPts val="0"/>
              </a:spcAft>
              <a:buSzPts val="1500"/>
              <a:buChar char="■"/>
            </a:pPr>
            <a:r>
              <a:rPr lang="fr-CA"/>
              <a:t>Des </a:t>
            </a:r>
            <a:r>
              <a:rPr lang="fr-CA">
                <a:solidFill>
                  <a:srgbClr val="0000FF"/>
                </a:solidFill>
              </a:rPr>
              <a:t>plateformes technologiques</a:t>
            </a:r>
            <a:r>
              <a:rPr lang="fr-CA"/>
              <a:t> servent d’intermédiaires à valeur ajoutée pour faciliter les transactions</a:t>
            </a:r>
            <a:endParaRPr/>
          </a:p>
          <a:p>
            <a:pPr indent="-330200" lvl="1" marL="914400" rtl="0" algn="l">
              <a:spcBef>
                <a:spcPts val="0"/>
              </a:spcBef>
              <a:spcAft>
                <a:spcPts val="0"/>
              </a:spcAft>
              <a:buSzPts val="1600"/>
              <a:buChar char="■"/>
            </a:pPr>
            <a:r>
              <a:rPr lang="fr-CA" sz="1600"/>
              <a:t>Connecte offre et demande, favorise la diminution du risque de transaction, fournit de l’aide à la décision grâce au système de réputation/évaluation</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CA"/>
              <a:t>‹#›</a:t>
            </a:fld>
            <a:endParaRPr/>
          </a:p>
        </p:txBody>
      </p:sp>
      <p:pic>
        <p:nvPicPr>
          <p:cNvPr id="214" name="Google Shape;214;p38"/>
          <p:cNvPicPr preferRelativeResize="0"/>
          <p:nvPr/>
        </p:nvPicPr>
        <p:blipFill>
          <a:blip r:embed="rId3">
            <a:alphaModFix/>
          </a:blip>
          <a:stretch>
            <a:fillRect/>
          </a:stretch>
        </p:blipFill>
        <p:spPr>
          <a:xfrm>
            <a:off x="152425" y="1813675"/>
            <a:ext cx="8839198" cy="4834629"/>
          </a:xfrm>
          <a:prstGeom prst="rect">
            <a:avLst/>
          </a:prstGeom>
          <a:noFill/>
          <a:ln>
            <a:noFill/>
          </a:ln>
        </p:spPr>
      </p:pic>
      <p:sp>
        <p:nvSpPr>
          <p:cNvPr id="215" name="Google Shape;215;p38"/>
          <p:cNvSpPr txBox="1"/>
          <p:nvPr>
            <p:ph type="title"/>
          </p:nvPr>
        </p:nvSpPr>
        <p:spPr>
          <a:xfrm>
            <a:off x="311725" y="667900"/>
            <a:ext cx="8520600" cy="83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Exemples de plateformes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CA"/>
              <a:t>‹#›</a:t>
            </a:fld>
            <a:endParaRPr/>
          </a:p>
        </p:txBody>
      </p:sp>
      <p:pic>
        <p:nvPicPr>
          <p:cNvPr id="221" name="Google Shape;221;p39"/>
          <p:cNvPicPr preferRelativeResize="0"/>
          <p:nvPr/>
        </p:nvPicPr>
        <p:blipFill>
          <a:blip r:embed="rId3">
            <a:alphaModFix/>
          </a:blip>
          <a:stretch>
            <a:fillRect/>
          </a:stretch>
        </p:blipFill>
        <p:spPr>
          <a:xfrm>
            <a:off x="711013" y="777075"/>
            <a:ext cx="7892426" cy="5053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4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CA"/>
              <a:t>‹#›</a:t>
            </a:fld>
            <a:endParaRPr/>
          </a:p>
        </p:txBody>
      </p:sp>
      <p:pic>
        <p:nvPicPr>
          <p:cNvPr id="227" name="Google Shape;227;p40"/>
          <p:cNvPicPr preferRelativeResize="0"/>
          <p:nvPr/>
        </p:nvPicPr>
        <p:blipFill>
          <a:blip r:embed="rId3">
            <a:alphaModFix/>
          </a:blip>
          <a:stretch>
            <a:fillRect/>
          </a:stretch>
        </p:blipFill>
        <p:spPr>
          <a:xfrm>
            <a:off x="152400" y="152400"/>
            <a:ext cx="8749424" cy="59128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4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CA"/>
              <a:t>‹#›</a:t>
            </a:fld>
            <a:endParaRPr/>
          </a:p>
        </p:txBody>
      </p:sp>
      <p:pic>
        <p:nvPicPr>
          <p:cNvPr id="233" name="Google Shape;233;p41"/>
          <p:cNvPicPr preferRelativeResize="0"/>
          <p:nvPr/>
        </p:nvPicPr>
        <p:blipFill>
          <a:blip r:embed="rId3">
            <a:alphaModFix/>
          </a:blip>
          <a:stretch>
            <a:fillRect/>
          </a:stretch>
        </p:blipFill>
        <p:spPr>
          <a:xfrm>
            <a:off x="152400" y="152400"/>
            <a:ext cx="8839200" cy="49280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CA"/>
              <a:t>‹#›</a:t>
            </a:fld>
            <a:endParaRPr/>
          </a:p>
        </p:txBody>
      </p:sp>
      <p:pic>
        <p:nvPicPr>
          <p:cNvPr id="239" name="Google Shape;239;p42"/>
          <p:cNvPicPr preferRelativeResize="0"/>
          <p:nvPr/>
        </p:nvPicPr>
        <p:blipFill>
          <a:blip r:embed="rId3">
            <a:alphaModFix/>
          </a:blip>
          <a:stretch>
            <a:fillRect/>
          </a:stretch>
        </p:blipFill>
        <p:spPr>
          <a:xfrm>
            <a:off x="152400" y="936175"/>
            <a:ext cx="8839198" cy="404046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CA"/>
              <a:t>‹#›</a:t>
            </a:fld>
            <a:endParaRPr/>
          </a:p>
        </p:txBody>
      </p:sp>
      <p:pic>
        <p:nvPicPr>
          <p:cNvPr id="245" name="Google Shape;245;p43"/>
          <p:cNvPicPr preferRelativeResize="0"/>
          <p:nvPr/>
        </p:nvPicPr>
        <p:blipFill>
          <a:blip r:embed="rId3">
            <a:alphaModFix/>
          </a:blip>
          <a:stretch>
            <a:fillRect/>
          </a:stretch>
        </p:blipFill>
        <p:spPr>
          <a:xfrm>
            <a:off x="152400" y="152400"/>
            <a:ext cx="8808684" cy="591282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4"/>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CA"/>
              <a:t>‹#›</a:t>
            </a:fld>
            <a:endParaRPr/>
          </a:p>
        </p:txBody>
      </p:sp>
      <p:sp>
        <p:nvSpPr>
          <p:cNvPr id="251" name="Google Shape;251;p44"/>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Avantages pour les utilisateurs</a:t>
            </a:r>
            <a:endParaRPr/>
          </a:p>
          <a:p>
            <a:pPr indent="0" lvl="0" marL="0" rtl="0" algn="l">
              <a:spcBef>
                <a:spcPts val="0"/>
              </a:spcBef>
              <a:spcAft>
                <a:spcPts val="0"/>
              </a:spcAft>
              <a:buNone/>
            </a:pPr>
            <a:r>
              <a:rPr b="1" lang="fr-CA" sz="2000">
                <a:solidFill>
                  <a:srgbClr val="0000FF"/>
                </a:solidFill>
              </a:rPr>
              <a:t>Du côté de l’offre</a:t>
            </a:r>
            <a:endParaRPr/>
          </a:p>
        </p:txBody>
      </p:sp>
      <p:sp>
        <p:nvSpPr>
          <p:cNvPr id="252" name="Google Shape;252;p44"/>
          <p:cNvSpPr txBox="1"/>
          <p:nvPr>
            <p:ph idx="1" type="body"/>
          </p:nvPr>
        </p:nvSpPr>
        <p:spPr>
          <a:xfrm>
            <a:off x="498475" y="1419975"/>
            <a:ext cx="7629900" cy="4145100"/>
          </a:xfrm>
          <a:prstGeom prst="rect">
            <a:avLst/>
          </a:prstGeom>
        </p:spPr>
        <p:txBody>
          <a:bodyPr anchorCtr="0" anchor="t" bIns="91425" lIns="91425" spcFirstLastPara="1" rIns="91425" wrap="square" tIns="91425">
            <a:noAutofit/>
          </a:bodyPr>
          <a:lstStyle/>
          <a:p>
            <a:pPr indent="-323850" lvl="0" marL="457200" rtl="0" algn="l">
              <a:spcBef>
                <a:spcPts val="2000"/>
              </a:spcBef>
              <a:spcAft>
                <a:spcPts val="0"/>
              </a:spcAft>
              <a:buSzPts val="1500"/>
              <a:buChar char="■"/>
            </a:pPr>
            <a:r>
              <a:rPr lang="fr-CA"/>
              <a:t>Accès facile à des personnes intéressées par l’utilisation temporaire de ses biens</a:t>
            </a:r>
            <a:endParaRPr/>
          </a:p>
          <a:p>
            <a:pPr indent="-323850" lvl="0" marL="457200" rtl="0" algn="l">
              <a:spcBef>
                <a:spcPts val="0"/>
              </a:spcBef>
              <a:spcAft>
                <a:spcPts val="0"/>
              </a:spcAft>
              <a:buSzPts val="1500"/>
              <a:buChar char="■"/>
            </a:pPr>
            <a:r>
              <a:rPr lang="fr-CA"/>
              <a:t>Retour monétaire sur </a:t>
            </a:r>
            <a:r>
              <a:rPr lang="fr-CA"/>
              <a:t>ses biens / dépenses / investissements</a:t>
            </a:r>
            <a:br>
              <a:rPr lang="fr-CA"/>
            </a:br>
            <a:r>
              <a:rPr lang="fr-CA"/>
              <a:t> (e.g., perceuse, voiture, appartement/maison, espace de stationnement)</a:t>
            </a:r>
            <a:endParaRPr/>
          </a:p>
          <a:p>
            <a:pPr indent="0" lvl="0" marL="0" rtl="0" algn="l">
              <a:spcBef>
                <a:spcPts val="20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5"/>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CA"/>
              <a:t>‹#›</a:t>
            </a:fld>
            <a:endParaRPr/>
          </a:p>
        </p:txBody>
      </p:sp>
      <p:sp>
        <p:nvSpPr>
          <p:cNvPr id="258" name="Google Shape;258;p45"/>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Avantages pour les utilisateurs</a:t>
            </a:r>
            <a:endParaRPr/>
          </a:p>
          <a:p>
            <a:pPr indent="0" lvl="0" marL="0" rtl="0" algn="l">
              <a:spcBef>
                <a:spcPts val="0"/>
              </a:spcBef>
              <a:spcAft>
                <a:spcPts val="0"/>
              </a:spcAft>
              <a:buNone/>
            </a:pPr>
            <a:r>
              <a:rPr b="1" lang="fr-CA" sz="2000">
                <a:solidFill>
                  <a:srgbClr val="0000FF"/>
                </a:solidFill>
              </a:rPr>
              <a:t>Du côté de la demande</a:t>
            </a:r>
            <a:endParaRPr/>
          </a:p>
        </p:txBody>
      </p:sp>
      <p:sp>
        <p:nvSpPr>
          <p:cNvPr id="259" name="Google Shape;259;p45"/>
          <p:cNvSpPr txBox="1"/>
          <p:nvPr>
            <p:ph idx="1" type="body"/>
          </p:nvPr>
        </p:nvSpPr>
        <p:spPr>
          <a:xfrm>
            <a:off x="498475" y="1419975"/>
            <a:ext cx="7842000" cy="49167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b="1" lang="fr-CA"/>
              <a:t>Accès</a:t>
            </a:r>
            <a:r>
              <a:rPr lang="fr-CA"/>
              <a:t> à des produits ou services auparavant inaccessibles financièrement (ex Sailo, produits de luxe sur StyleLend) et/ou par manque d’information sur le marché (ex blablacar pour le covoiturage)</a:t>
            </a:r>
            <a:endParaRPr/>
          </a:p>
          <a:p>
            <a:pPr indent="-323850" lvl="0" marL="457200" rtl="0" algn="l">
              <a:lnSpc>
                <a:spcPct val="100000"/>
              </a:lnSpc>
              <a:spcBef>
                <a:spcPts val="0"/>
              </a:spcBef>
              <a:spcAft>
                <a:spcPts val="0"/>
              </a:spcAft>
              <a:buSzPts val="1500"/>
              <a:buChar char="■"/>
            </a:pPr>
            <a:r>
              <a:rPr b="1" lang="fr-CA"/>
              <a:t>À la demande</a:t>
            </a:r>
            <a:r>
              <a:rPr lang="fr-CA"/>
              <a:t> (pas d’abonnement, pas d’engagement, pas de barrière à l’entrée): login + carte de crédit</a:t>
            </a:r>
            <a:endParaRPr/>
          </a:p>
          <a:p>
            <a:pPr indent="-323850" lvl="0" marL="457200" rtl="0" algn="l">
              <a:lnSpc>
                <a:spcPct val="100000"/>
              </a:lnSpc>
              <a:spcBef>
                <a:spcPts val="0"/>
              </a:spcBef>
              <a:spcAft>
                <a:spcPts val="0"/>
              </a:spcAft>
              <a:buSzPts val="1500"/>
              <a:buChar char="■"/>
            </a:pPr>
            <a:r>
              <a:rPr b="1" lang="fr-CA"/>
              <a:t>Prix</a:t>
            </a:r>
            <a:r>
              <a:rPr lang="fr-CA"/>
              <a:t> très concurrentiels (souvent inférieurs à ceux des entreprises existantes)</a:t>
            </a:r>
            <a:endParaRPr/>
          </a:p>
          <a:p>
            <a:pPr indent="-323850" lvl="0" marL="457200" rtl="0" algn="l">
              <a:lnSpc>
                <a:spcPct val="100000"/>
              </a:lnSpc>
              <a:spcBef>
                <a:spcPts val="0"/>
              </a:spcBef>
              <a:spcAft>
                <a:spcPts val="0"/>
              </a:spcAft>
              <a:buSzPts val="1500"/>
              <a:buChar char="■"/>
            </a:pPr>
            <a:r>
              <a:rPr b="1" lang="fr-CA"/>
              <a:t>Confiance</a:t>
            </a:r>
            <a:r>
              <a:rPr lang="fr-CA"/>
              <a:t> liée au contexte social (identité, réseau social, réputation)</a:t>
            </a:r>
            <a:endParaRPr/>
          </a:p>
          <a:p>
            <a:pPr indent="-323850" lvl="0" marL="457200" rtl="0" algn="l">
              <a:lnSpc>
                <a:spcPct val="100000"/>
              </a:lnSpc>
              <a:spcBef>
                <a:spcPts val="0"/>
              </a:spcBef>
              <a:spcAft>
                <a:spcPts val="0"/>
              </a:spcAft>
              <a:buSzPts val="1500"/>
              <a:buChar char="■"/>
            </a:pPr>
            <a:r>
              <a:rPr b="1" lang="fr-CA"/>
              <a:t>Tendance culturelle/sociétale</a:t>
            </a:r>
            <a:r>
              <a:rPr lang="fr-CA"/>
              <a:t>: Désire de ne plus accumuler de biens et de réduire le gâchis (de l’hyper consommation des dernières décennies à une consommation plus raisonnée et durable)</a:t>
            </a:r>
            <a:endParaRPr/>
          </a:p>
          <a:p>
            <a:pPr indent="0" lvl="0" marL="457200" rtl="0" algn="l">
              <a:lnSpc>
                <a:spcPct val="100000"/>
              </a:lnSpc>
              <a:spcBef>
                <a:spcPts val="1600"/>
              </a:spcBef>
              <a:spcAft>
                <a:spcPts val="0"/>
              </a:spcAft>
              <a:buNone/>
            </a:pPr>
            <a:r>
              <a:t/>
            </a:r>
            <a:endParaRPr/>
          </a:p>
          <a:p>
            <a:pPr indent="-323850" lvl="0" marL="457200" rtl="0" algn="l">
              <a:lnSpc>
                <a:spcPct val="100000"/>
              </a:lnSpc>
              <a:spcBef>
                <a:spcPts val="0"/>
              </a:spcBef>
              <a:spcAft>
                <a:spcPts val="0"/>
              </a:spcAft>
              <a:buSzPts val="1500"/>
              <a:buChar char="■"/>
            </a:pPr>
            <a:r>
              <a:rPr lang="fr-CA" u="sng"/>
              <a:t>En résumé</a:t>
            </a:r>
            <a:r>
              <a:rPr lang="fr-CA"/>
              <a:t>: valeur psychologique, monétaire, et en terme d’aide à la prise de décision et de support à la transaction</a:t>
            </a:r>
            <a:br>
              <a:rPr lang="fr-CA"/>
            </a:b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6"/>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CA"/>
              <a:t>‹#›</a:t>
            </a:fld>
            <a:endParaRPr/>
          </a:p>
        </p:txBody>
      </p:sp>
      <p:sp>
        <p:nvSpPr>
          <p:cNvPr id="265" name="Google Shape;265;p46"/>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Avantages pour les intermédiaires</a:t>
            </a:r>
            <a:endParaRPr/>
          </a:p>
        </p:txBody>
      </p:sp>
      <p:sp>
        <p:nvSpPr>
          <p:cNvPr id="266" name="Google Shape;266;p46"/>
          <p:cNvSpPr txBox="1"/>
          <p:nvPr>
            <p:ph idx="1" type="body"/>
          </p:nvPr>
        </p:nvSpPr>
        <p:spPr>
          <a:xfrm>
            <a:off x="498475" y="1419975"/>
            <a:ext cx="7842000" cy="50841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fr-CA"/>
              <a:t>Ce sont souvent des plateformes bifaces, c’est à dire avec deux groupes d’utilisateurs qui se fournissent chacun des bénéfices</a:t>
            </a:r>
            <a:endParaRPr/>
          </a:p>
          <a:p>
            <a:pPr indent="-314325" lvl="1" marL="914400" rtl="0" algn="l">
              <a:lnSpc>
                <a:spcPct val="100000"/>
              </a:lnSpc>
              <a:spcBef>
                <a:spcPts val="0"/>
              </a:spcBef>
              <a:spcAft>
                <a:spcPts val="0"/>
              </a:spcAft>
              <a:buSzPts val="1350"/>
              <a:buChar char="■"/>
            </a:pPr>
            <a:r>
              <a:rPr lang="fr-CA"/>
              <a:t>Elles sont sujettes aux effets de réseau. L’adopt</a:t>
            </a:r>
            <a:r>
              <a:rPr lang="fr-CA"/>
              <a:t>i</a:t>
            </a:r>
            <a:r>
              <a:rPr lang="fr-CA"/>
              <a:t>on de la plateforme par l’une des parties encourage l’adoption par l’autre. </a:t>
            </a:r>
            <a:endParaRPr/>
          </a:p>
          <a:p>
            <a:pPr indent="-314325" lvl="1" marL="914400" rtl="0" algn="l">
              <a:lnSpc>
                <a:spcPct val="100000"/>
              </a:lnSpc>
              <a:spcBef>
                <a:spcPts val="0"/>
              </a:spcBef>
              <a:spcAft>
                <a:spcPts val="0"/>
              </a:spcAft>
              <a:buSzPts val="1350"/>
              <a:buChar char="■"/>
            </a:pPr>
            <a:r>
              <a:rPr lang="fr-CA"/>
              <a:t>L’espoir: ‘the winner takes all’</a:t>
            </a:r>
            <a:endParaRPr/>
          </a:p>
          <a:p>
            <a:pPr indent="-323850" lvl="0" marL="457200" rtl="0" algn="l">
              <a:lnSpc>
                <a:spcPct val="100000"/>
              </a:lnSpc>
              <a:spcBef>
                <a:spcPts val="0"/>
              </a:spcBef>
              <a:spcAft>
                <a:spcPts val="0"/>
              </a:spcAft>
              <a:buSzPts val="1500"/>
              <a:buChar char="■"/>
            </a:pPr>
            <a:r>
              <a:rPr lang="fr-CA"/>
              <a:t>Modèle économique fréquent: frais sur les transactions</a:t>
            </a:r>
            <a:endParaRPr/>
          </a:p>
          <a:p>
            <a:pPr indent="-314325" lvl="1" marL="914400" rtl="0" algn="l">
              <a:lnSpc>
                <a:spcPct val="100000"/>
              </a:lnSpc>
              <a:spcBef>
                <a:spcPts val="0"/>
              </a:spcBef>
              <a:spcAft>
                <a:spcPts val="0"/>
              </a:spcAft>
              <a:buSzPts val="1350"/>
              <a:buChar char="■"/>
            </a:pPr>
            <a:r>
              <a:rPr lang="fr-CA"/>
              <a:t>AirBnB : 3% à l’hôte, 0-20% au voyageur</a:t>
            </a:r>
            <a:endParaRPr/>
          </a:p>
          <a:p>
            <a:pPr indent="-314325" lvl="1" marL="914400" rtl="0" algn="l">
              <a:lnSpc>
                <a:spcPct val="100000"/>
              </a:lnSpc>
              <a:spcBef>
                <a:spcPts val="0"/>
              </a:spcBef>
              <a:spcAft>
                <a:spcPts val="0"/>
              </a:spcAft>
              <a:buSzPts val="1350"/>
              <a:buChar char="■"/>
            </a:pPr>
            <a:r>
              <a:rPr lang="fr-CA"/>
              <a:t>Vizeat: 15-20%</a:t>
            </a:r>
            <a:endParaRPr/>
          </a:p>
          <a:p>
            <a:pPr indent="-314325" lvl="1" marL="914400" rtl="0" algn="l">
              <a:lnSpc>
                <a:spcPct val="100000"/>
              </a:lnSpc>
              <a:spcBef>
                <a:spcPts val="0"/>
              </a:spcBef>
              <a:spcAft>
                <a:spcPts val="0"/>
              </a:spcAft>
              <a:buSzPts val="1350"/>
              <a:buChar char="■"/>
            </a:pPr>
            <a:r>
              <a:rPr lang="fr-CA"/>
              <a:t>Uber: environ 20% </a:t>
            </a:r>
            <a:endParaRPr/>
          </a:p>
          <a:p>
            <a:pPr indent="-323850" lvl="0" marL="457200" rtl="0" algn="l">
              <a:lnSpc>
                <a:spcPct val="100000"/>
              </a:lnSpc>
              <a:spcBef>
                <a:spcPts val="0"/>
              </a:spcBef>
              <a:spcAft>
                <a:spcPts val="0"/>
              </a:spcAft>
              <a:buSzPts val="1500"/>
              <a:buChar char="■"/>
            </a:pPr>
            <a:r>
              <a:rPr lang="fr-CA"/>
              <a:t>Tom Goodwin, VP Innovation at Zenit Media (2015): </a:t>
            </a:r>
            <a:r>
              <a:rPr lang="fr-CA">
                <a:solidFill>
                  <a:srgbClr val="0000FF"/>
                </a:solidFill>
              </a:rPr>
              <a:t>“Uber, the largest taxi company, owns no vehicle. Facebook, the world's most popular  media owner, creates no content. Alibaba, the most valuable retailer, has no inventory. And Airbnb, the world's largest  accommodation  provider, owns no real estate”</a:t>
            </a:r>
            <a:endParaRPr>
              <a:solidFill>
                <a:srgbClr val="0000FF"/>
              </a:solidFill>
            </a:endParaRPr>
          </a:p>
          <a:p>
            <a:pPr indent="0" lvl="0" marL="457200" rtl="0" algn="l">
              <a:lnSpc>
                <a:spcPct val="100000"/>
              </a:lnSpc>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9"/>
          <p:cNvSpPr txBox="1"/>
          <p:nvPr>
            <p:ph type="title"/>
          </p:nvPr>
        </p:nvSpPr>
        <p:spPr>
          <a:xfrm>
            <a:off x="498474" y="431663"/>
            <a:ext cx="7556400" cy="1116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1"/>
              </a:buClr>
              <a:buFont typeface="Rokkitt"/>
              <a:buNone/>
            </a:pPr>
            <a:r>
              <a:rPr lang="fr-CA"/>
              <a:t>Thèmes clés couverts dans cette séance</a:t>
            </a:r>
            <a:endParaRPr b="0" i="0" sz="2800" u="none" cap="none" strike="noStrike">
              <a:solidFill>
                <a:schemeClr val="accent1"/>
              </a:solidFill>
              <a:latin typeface="Rokkitt"/>
              <a:ea typeface="Rokkitt"/>
              <a:cs typeface="Rokkitt"/>
              <a:sym typeface="Rokkitt"/>
            </a:endParaRPr>
          </a:p>
        </p:txBody>
      </p:sp>
      <p:sp>
        <p:nvSpPr>
          <p:cNvPr id="152" name="Google Shape;152;p29"/>
          <p:cNvSpPr txBox="1"/>
          <p:nvPr>
            <p:ph idx="1" type="body"/>
          </p:nvPr>
        </p:nvSpPr>
        <p:spPr>
          <a:xfrm>
            <a:off x="498475" y="1419975"/>
            <a:ext cx="7629900" cy="414510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chemeClr val="accent1"/>
              </a:buClr>
              <a:buSzPts val="1500"/>
              <a:buFont typeface="Noto Sans Symbols"/>
              <a:buChar char="■"/>
            </a:pPr>
            <a:r>
              <a:rPr b="1" lang="fr-CA"/>
              <a:t>La disruption (rupture)</a:t>
            </a:r>
            <a:endParaRPr b="1"/>
          </a:p>
          <a:p>
            <a:pPr indent="-238125" lvl="1" marL="457200" marR="0" rtl="0" algn="l">
              <a:spcBef>
                <a:spcPts val="0"/>
              </a:spcBef>
              <a:spcAft>
                <a:spcPts val="0"/>
              </a:spcAft>
              <a:buClr>
                <a:schemeClr val="accent1"/>
              </a:buClr>
              <a:buSzPts val="1500"/>
              <a:buFont typeface="Noto Sans Symbols"/>
              <a:buChar char="■"/>
            </a:pPr>
            <a:r>
              <a:rPr lang="fr-CA"/>
              <a:t>Andreessen 2011</a:t>
            </a:r>
            <a:endParaRPr/>
          </a:p>
          <a:p>
            <a:pPr indent="-238125" lvl="1" marL="457200" marR="0" rtl="0" algn="l">
              <a:spcBef>
                <a:spcPts val="0"/>
              </a:spcBef>
              <a:spcAft>
                <a:spcPts val="0"/>
              </a:spcAft>
              <a:buClr>
                <a:schemeClr val="accent1"/>
              </a:buClr>
              <a:buSzPts val="1500"/>
              <a:buFont typeface="Noto Sans Symbols"/>
              <a:buChar char="■"/>
            </a:pPr>
            <a:r>
              <a:rPr lang="fr-CA"/>
              <a:t>Christensen et al. 2015</a:t>
            </a:r>
            <a:endParaRPr/>
          </a:p>
          <a:p>
            <a:pPr indent="-238125" lvl="1" marL="457200" marR="0" rtl="0" algn="l">
              <a:spcBef>
                <a:spcPts val="0"/>
              </a:spcBef>
              <a:spcAft>
                <a:spcPts val="0"/>
              </a:spcAft>
              <a:buClr>
                <a:schemeClr val="accent1"/>
              </a:buClr>
              <a:buSzPts val="1500"/>
              <a:buFont typeface="Noto Sans Symbols"/>
              <a:buChar char="■"/>
            </a:pPr>
            <a:r>
              <a:rPr lang="fr-CA"/>
              <a:t>Vidéo de HBR</a:t>
            </a:r>
            <a:endParaRPr/>
          </a:p>
          <a:p>
            <a:pPr indent="-238125" lvl="1" marL="457200" marR="0" rtl="0" algn="l">
              <a:spcBef>
                <a:spcPts val="0"/>
              </a:spcBef>
              <a:spcAft>
                <a:spcPts val="0"/>
              </a:spcAft>
              <a:buClr>
                <a:schemeClr val="accent1"/>
              </a:buClr>
              <a:buSzPts val="1500"/>
              <a:buFont typeface="Noto Sans Symbols"/>
              <a:buChar char="■"/>
            </a:pPr>
            <a:r>
              <a:rPr lang="fr-CA"/>
              <a:t>Jean-Marie Dru 2015</a:t>
            </a:r>
            <a:endParaRPr/>
          </a:p>
          <a:p>
            <a:pPr indent="-228600" lvl="0" marL="228600" marR="0" rtl="0" algn="l">
              <a:spcBef>
                <a:spcPts val="0"/>
              </a:spcBef>
              <a:spcAft>
                <a:spcPts val="0"/>
              </a:spcAft>
              <a:buClr>
                <a:schemeClr val="accent1"/>
              </a:buClr>
              <a:buSzPts val="1500"/>
              <a:buFont typeface="Noto Sans Symbols"/>
              <a:buChar char="■"/>
            </a:pPr>
            <a:r>
              <a:rPr b="1" lang="fr-CA"/>
              <a:t>L’économie du partage</a:t>
            </a:r>
            <a:endParaRPr b="1"/>
          </a:p>
          <a:p>
            <a:pPr indent="-238125" lvl="1" marL="457200" marR="0" rtl="0" algn="l">
              <a:spcBef>
                <a:spcPts val="0"/>
              </a:spcBef>
              <a:spcAft>
                <a:spcPts val="0"/>
              </a:spcAft>
              <a:buClr>
                <a:schemeClr val="accent1"/>
              </a:buClr>
              <a:buSzPts val="1500"/>
              <a:buFont typeface="Noto Sans Symbols"/>
              <a:buChar char="■"/>
            </a:pPr>
            <a:r>
              <a:rPr lang="fr-CA"/>
              <a:t>Sundararajan 2013</a:t>
            </a:r>
            <a:endParaRPr/>
          </a:p>
          <a:p>
            <a:pPr indent="-238125" lvl="1" marL="457200" marR="0" rtl="0" algn="l">
              <a:spcBef>
                <a:spcPts val="0"/>
              </a:spcBef>
              <a:spcAft>
                <a:spcPts val="0"/>
              </a:spcAft>
              <a:buClr>
                <a:schemeClr val="accent1"/>
              </a:buClr>
              <a:buSzPts val="1500"/>
              <a:buFont typeface="Noto Sans Symbols"/>
              <a:buChar char="■"/>
            </a:pPr>
            <a:r>
              <a:rPr lang="fr-CA"/>
              <a:t>Zervas et al. 2014</a:t>
            </a:r>
            <a:br>
              <a:rPr lang="fr-CA"/>
            </a:br>
            <a:endParaRPr i="0" sz="2000" u="none" cap="none" strike="noStrike"/>
          </a:p>
          <a:p>
            <a:pPr indent="-142875" lvl="1" marL="457200" marR="0" rtl="0" algn="l">
              <a:spcBef>
                <a:spcPts val="600"/>
              </a:spcBef>
              <a:spcAft>
                <a:spcPts val="1600"/>
              </a:spcAft>
              <a:buClr>
                <a:srgbClr val="B86EB8"/>
              </a:buClr>
              <a:buSzPts val="1350"/>
              <a:buFont typeface="Noto Sans Symbols"/>
              <a:buNone/>
            </a:pPr>
            <a:r>
              <a:t/>
            </a:r>
            <a:endParaRPr b="0" i="0" sz="1800" u="none" cap="none" strike="noStrike">
              <a:latin typeface="Rokkitt"/>
              <a:ea typeface="Rokkitt"/>
              <a:cs typeface="Rokkitt"/>
              <a:sym typeface="Rokkitt"/>
            </a:endParaRPr>
          </a:p>
        </p:txBody>
      </p:sp>
      <p:sp>
        <p:nvSpPr>
          <p:cNvPr id="153" name="Google Shape;153;p29"/>
          <p:cNvSpPr txBox="1"/>
          <p:nvPr>
            <p:ph idx="12" type="sldNum"/>
          </p:nvPr>
        </p:nvSpPr>
        <p:spPr>
          <a:xfrm>
            <a:off x="8305800" y="405120"/>
            <a:ext cx="554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CA"/>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7"/>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CA"/>
              <a:t>‹#›</a:t>
            </a:fld>
            <a:endParaRPr/>
          </a:p>
        </p:txBody>
      </p:sp>
      <p:sp>
        <p:nvSpPr>
          <p:cNvPr id="272" name="Google Shape;272;p47"/>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Impacts</a:t>
            </a:r>
            <a:endParaRPr/>
          </a:p>
        </p:txBody>
      </p:sp>
      <p:sp>
        <p:nvSpPr>
          <p:cNvPr id="273" name="Google Shape;273;p47"/>
          <p:cNvSpPr txBox="1"/>
          <p:nvPr>
            <p:ph idx="1" type="body"/>
          </p:nvPr>
        </p:nvSpPr>
        <p:spPr>
          <a:xfrm>
            <a:off x="498475" y="1419975"/>
            <a:ext cx="7629900" cy="4145100"/>
          </a:xfrm>
          <a:prstGeom prst="rect">
            <a:avLst/>
          </a:prstGeom>
        </p:spPr>
        <p:txBody>
          <a:bodyPr anchorCtr="0" anchor="t" bIns="91425" lIns="91425" spcFirstLastPara="1" rIns="91425" wrap="square" tIns="91425">
            <a:noAutofit/>
          </a:bodyPr>
          <a:lstStyle/>
          <a:p>
            <a:pPr indent="-323850" lvl="0" marL="457200" rtl="0" algn="l">
              <a:spcBef>
                <a:spcPts val="2000"/>
              </a:spcBef>
              <a:spcAft>
                <a:spcPts val="0"/>
              </a:spcAft>
              <a:buSzPts val="1500"/>
              <a:buChar char="■"/>
            </a:pPr>
            <a:r>
              <a:rPr lang="fr-CA"/>
              <a:t>Exemples de débats importants associés au phénomène</a:t>
            </a:r>
            <a:endParaRPr/>
          </a:p>
          <a:p>
            <a:pPr indent="-314325" lvl="1" marL="914400" rtl="0" algn="l">
              <a:spcBef>
                <a:spcPts val="0"/>
              </a:spcBef>
              <a:spcAft>
                <a:spcPts val="0"/>
              </a:spcAft>
              <a:buSzPts val="1350"/>
              <a:buChar char="■"/>
            </a:pPr>
            <a:r>
              <a:rPr lang="fr-CA"/>
              <a:t>La réglementation (ex </a:t>
            </a:r>
            <a:r>
              <a:rPr lang="fr-CA" sz="2000" u="sng">
                <a:solidFill>
                  <a:schemeClr val="accent5"/>
                </a:solidFill>
                <a:hlinkClick r:id="rId3"/>
              </a:rPr>
              <a:t>Uber)</a:t>
            </a:r>
            <a:endParaRPr/>
          </a:p>
          <a:p>
            <a:pPr indent="-314325" lvl="2" marL="1371600" rtl="0" algn="l">
              <a:spcBef>
                <a:spcPts val="0"/>
              </a:spcBef>
              <a:spcAft>
                <a:spcPts val="0"/>
              </a:spcAft>
              <a:buSzPts val="1350"/>
              <a:buChar char="■"/>
            </a:pPr>
            <a:r>
              <a:rPr lang="fr-CA"/>
              <a:t>Ex: les commandes de taxis ont chuté de 65% entre 2012 et 2014 à San Francisco</a:t>
            </a:r>
            <a:endParaRPr/>
          </a:p>
          <a:p>
            <a:pPr indent="-314325" lvl="1" marL="914400" rtl="0" algn="l">
              <a:spcBef>
                <a:spcPts val="0"/>
              </a:spcBef>
              <a:spcAft>
                <a:spcPts val="0"/>
              </a:spcAft>
              <a:buSzPts val="1350"/>
              <a:buChar char="■"/>
            </a:pPr>
            <a:r>
              <a:rPr lang="fr-CA"/>
              <a:t>Les taxes (locales et sur les revenus)</a:t>
            </a:r>
            <a:endParaRPr/>
          </a:p>
          <a:p>
            <a:pPr indent="-314325" lvl="1" marL="914400" rtl="0" algn="l">
              <a:spcBef>
                <a:spcPts val="0"/>
              </a:spcBef>
              <a:spcAft>
                <a:spcPts val="0"/>
              </a:spcAft>
              <a:buSzPts val="1350"/>
              <a:buChar char="■"/>
            </a:pPr>
            <a:r>
              <a:rPr lang="fr-CA"/>
              <a:t>La protection sociale</a:t>
            </a:r>
            <a:endParaRPr/>
          </a:p>
          <a:p>
            <a:pPr indent="-314325" lvl="2" marL="1371600" rtl="0" algn="l">
              <a:spcBef>
                <a:spcPts val="0"/>
              </a:spcBef>
              <a:spcAft>
                <a:spcPts val="0"/>
              </a:spcAft>
              <a:buSzPts val="1350"/>
              <a:buChar char="■"/>
            </a:pPr>
            <a:r>
              <a:rPr lang="fr-CA"/>
              <a:t>Ex: la précarisation du travail (Uber)</a:t>
            </a:r>
            <a:endParaRPr/>
          </a:p>
          <a:p>
            <a:pPr indent="-314325" lvl="2" marL="1371600" rtl="0" algn="l">
              <a:spcBef>
                <a:spcPts val="0"/>
              </a:spcBef>
              <a:spcAft>
                <a:spcPts val="0"/>
              </a:spcAft>
              <a:buSzPts val="1350"/>
              <a:buChar char="■"/>
            </a:pPr>
            <a:r>
              <a:rPr lang="fr-CA"/>
              <a:t>Ex: l’accessibilité au logement (AirBnB)</a:t>
            </a:r>
            <a:endParaRPr/>
          </a:p>
          <a:p>
            <a:pPr indent="-314325" lvl="1" marL="914400" rtl="0" algn="l">
              <a:spcBef>
                <a:spcPts val="0"/>
              </a:spcBef>
              <a:spcAft>
                <a:spcPts val="0"/>
              </a:spcAft>
              <a:buSzPts val="1350"/>
              <a:buChar char="■"/>
            </a:pPr>
            <a:r>
              <a:rPr lang="fr-CA"/>
              <a:t>La durabilité / les modifications des styles de consommation</a:t>
            </a:r>
            <a:br>
              <a:rPr lang="fr-CA"/>
            </a:br>
            <a:br>
              <a:rPr lang="fr-CA"/>
            </a:b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CA"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sp>
        <p:nvSpPr>
          <p:cNvPr id="279" name="Google Shape;279;p48"/>
          <p:cNvSpPr txBox="1"/>
          <p:nvPr>
            <p:ph type="title"/>
          </p:nvPr>
        </p:nvSpPr>
        <p:spPr>
          <a:xfrm>
            <a:off x="311725" y="253875"/>
            <a:ext cx="8520600" cy="12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“Over the next 10 years, the battles between incumbents and software-powered insurgents will be epic.” Andreessen 2011</a:t>
            </a:r>
            <a:br>
              <a:rPr lang="fr-CA"/>
            </a:br>
            <a:endParaRPr/>
          </a:p>
        </p:txBody>
      </p:sp>
      <p:pic>
        <p:nvPicPr>
          <p:cNvPr id="280" name="Google Shape;280;p48">
            <a:hlinkClick r:id="rId3"/>
          </p:cNvPr>
          <p:cNvPicPr preferRelativeResize="0"/>
          <p:nvPr/>
        </p:nvPicPr>
        <p:blipFill rotWithShape="1">
          <a:blip r:embed="rId4">
            <a:alphaModFix/>
          </a:blip>
          <a:srcRect b="0" l="0" r="0" t="0"/>
          <a:stretch/>
        </p:blipFill>
        <p:spPr>
          <a:xfrm>
            <a:off x="567300" y="1921453"/>
            <a:ext cx="6819000" cy="4263000"/>
          </a:xfrm>
          <a:prstGeom prst="rect">
            <a:avLst/>
          </a:prstGeom>
          <a:noFill/>
          <a:ln>
            <a:noFill/>
          </a:ln>
        </p:spPr>
      </p:pic>
      <p:sp>
        <p:nvSpPr>
          <p:cNvPr id="281" name="Google Shape;281;p48"/>
          <p:cNvSpPr txBox="1"/>
          <p:nvPr/>
        </p:nvSpPr>
        <p:spPr>
          <a:xfrm>
            <a:off x="7386373" y="5845803"/>
            <a:ext cx="9894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CA" sz="1600">
                <a:solidFill>
                  <a:schemeClr val="dk1"/>
                </a:solidFill>
                <a:latin typeface="Times New Roman"/>
                <a:ea typeface="Times New Roman"/>
                <a:cs typeface="Times New Roman"/>
                <a:sym typeface="Times New Roman"/>
              </a:rPr>
              <a:t>Juin 2015</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9"/>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CA"/>
              <a:t>‹#›</a:t>
            </a:fld>
            <a:endParaRPr/>
          </a:p>
        </p:txBody>
      </p:sp>
      <p:sp>
        <p:nvSpPr>
          <p:cNvPr id="287" name="Google Shape;287;p49"/>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1"/>
              </a:buClr>
              <a:buFont typeface="Rokkitt"/>
              <a:buNone/>
            </a:pPr>
            <a:r>
              <a:rPr lang="fr-CA" sz="2400"/>
              <a:t>“the sharing economy: how will it disrupt your business? PWC, Août 2014</a:t>
            </a:r>
            <a:endParaRPr sz="2400"/>
          </a:p>
          <a:p>
            <a:pPr indent="0" lvl="0" marL="0" rtl="0" algn="l">
              <a:spcBef>
                <a:spcPts val="0"/>
              </a:spcBef>
              <a:spcAft>
                <a:spcPts val="0"/>
              </a:spcAft>
              <a:buNone/>
            </a:pPr>
            <a:r>
              <a:t/>
            </a:r>
            <a:endParaRPr/>
          </a:p>
        </p:txBody>
      </p:sp>
      <p:sp>
        <p:nvSpPr>
          <p:cNvPr id="288" name="Google Shape;288;p49"/>
          <p:cNvSpPr txBox="1"/>
          <p:nvPr>
            <p:ph idx="1" type="body"/>
          </p:nvPr>
        </p:nvSpPr>
        <p:spPr>
          <a:xfrm>
            <a:off x="498475" y="1419975"/>
            <a:ext cx="7629900" cy="50529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73763"/>
              </a:buClr>
              <a:buSzPts val="1800"/>
              <a:buFont typeface="Noto Sans Symbols"/>
              <a:buChar char="■"/>
            </a:pPr>
            <a:r>
              <a:rPr lang="fr-CA" sz="1800"/>
              <a:t>Comparaison pour 10 secteurs de l’économie des revenus générés par des modèles standards (ex location de voiture chez un loueur) de ceux générés par des modèles de l’économie collaborative (ex: covoiturage)</a:t>
            </a:r>
            <a:endParaRPr sz="1800"/>
          </a:p>
          <a:p>
            <a:pPr indent="-342900" lvl="0" marL="457200" marR="0" rtl="0" algn="l">
              <a:lnSpc>
                <a:spcPct val="100000"/>
              </a:lnSpc>
              <a:spcBef>
                <a:spcPts val="1600"/>
              </a:spcBef>
              <a:spcAft>
                <a:spcPts val="0"/>
              </a:spcAft>
              <a:buClr>
                <a:srgbClr val="073763"/>
              </a:buClr>
              <a:buSzPts val="1800"/>
              <a:buFont typeface="Noto Sans Symbols"/>
              <a:buChar char="■"/>
            </a:pPr>
            <a:r>
              <a:rPr lang="fr-CA" sz="1800"/>
              <a:t>La part de l’économie collaborative en 2014:  </a:t>
            </a:r>
            <a:r>
              <a:rPr lang="fr-CA" sz="1800">
                <a:solidFill>
                  <a:srgbClr val="0000FF"/>
                </a:solidFill>
              </a:rPr>
              <a:t>5%...pourrait être 50% en 2025</a:t>
            </a:r>
            <a:r>
              <a:rPr lang="fr-CA" sz="1800"/>
              <a:t>. </a:t>
            </a:r>
            <a:endParaRPr sz="1800"/>
          </a:p>
          <a:p>
            <a:pPr indent="-342900" lvl="0" marL="457200" marR="0" rtl="0" algn="l">
              <a:lnSpc>
                <a:spcPct val="100000"/>
              </a:lnSpc>
              <a:spcBef>
                <a:spcPts val="1600"/>
              </a:spcBef>
              <a:spcAft>
                <a:spcPts val="0"/>
              </a:spcAft>
              <a:buClr>
                <a:srgbClr val="073763"/>
              </a:buClr>
              <a:buSzPts val="1800"/>
              <a:buFont typeface="Noto Sans Symbols"/>
              <a:buChar char="■"/>
            </a:pPr>
            <a:r>
              <a:rPr b="1" lang="fr-CA" sz="1800"/>
              <a:t>Ubérisation</a:t>
            </a:r>
            <a:r>
              <a:rPr lang="fr-CA" sz="1800"/>
              <a:t> (Maurice Levy, Publicis) : </a:t>
            </a:r>
            <a:br>
              <a:rPr lang="fr-CA" sz="1800"/>
            </a:br>
            <a:r>
              <a:rPr lang="fr-CA" sz="1800"/>
              <a:t>"remise en cause du modèle économique</a:t>
            </a:r>
            <a:br>
              <a:rPr lang="fr-CA" sz="1800"/>
            </a:br>
            <a:r>
              <a:rPr lang="fr-CA" sz="1800"/>
              <a:t> d'une  entreprise ou d'un secteur d'activité</a:t>
            </a:r>
            <a:br>
              <a:rPr lang="fr-CA" sz="1800"/>
            </a:br>
            <a:r>
              <a:rPr lang="fr-CA" sz="1800"/>
              <a:t> par l'arrivée d'un nouvel acteur proposant</a:t>
            </a:r>
            <a:br>
              <a:rPr lang="fr-CA" sz="1800"/>
            </a:br>
            <a:r>
              <a:rPr lang="fr-CA" sz="1800"/>
              <a:t> les mêmes services à des prix</a:t>
            </a:r>
            <a:br>
              <a:rPr lang="fr-CA" sz="1800"/>
            </a:br>
            <a:r>
              <a:rPr lang="fr-CA" sz="1800"/>
              <a:t> moindres"  (Petit Larousse, 2017)</a:t>
            </a:r>
            <a:endParaRPr sz="1800"/>
          </a:p>
          <a:p>
            <a:pPr indent="-342900" lvl="0" marL="457200" marR="0" rtl="0" algn="l">
              <a:lnSpc>
                <a:spcPct val="100000"/>
              </a:lnSpc>
              <a:spcBef>
                <a:spcPts val="1600"/>
              </a:spcBef>
              <a:spcAft>
                <a:spcPts val="1600"/>
              </a:spcAft>
              <a:buClr>
                <a:srgbClr val="073763"/>
              </a:buClr>
              <a:buSzPts val="1800"/>
              <a:buFont typeface="Noto Sans Symbols"/>
              <a:buChar char="■"/>
            </a:pPr>
            <a:r>
              <a:rPr b="1" lang="fr-CA" sz="1800"/>
              <a:t>Ubériser</a:t>
            </a:r>
            <a:r>
              <a:rPr lang="fr-CA" sz="1800"/>
              <a:t> : “déstabiliser et transformer</a:t>
            </a:r>
            <a:br>
              <a:rPr lang="fr-CA" sz="1800"/>
            </a:br>
            <a:r>
              <a:rPr lang="fr-CA" sz="1800"/>
              <a:t>avec un modèle économique innovant</a:t>
            </a:r>
            <a:br>
              <a:rPr lang="fr-CA" sz="1800"/>
            </a:br>
            <a:r>
              <a:rPr lang="fr-CA" sz="1800"/>
              <a:t> tirant parti des </a:t>
            </a:r>
            <a:r>
              <a:rPr lang="fr-CA" sz="1800" u="sng"/>
              <a:t>nouvelles technologies</a:t>
            </a:r>
            <a:r>
              <a:rPr lang="fr-CA" sz="1800"/>
              <a:t>”</a:t>
            </a:r>
            <a:br>
              <a:rPr lang="fr-CA" sz="1800"/>
            </a:br>
            <a:r>
              <a:rPr lang="fr-CA" sz="1800"/>
              <a:t>(Petit Robert 2017)</a:t>
            </a:r>
            <a:br>
              <a:rPr lang="fr-CA" sz="1800"/>
            </a:br>
            <a:endParaRPr sz="1800"/>
          </a:p>
        </p:txBody>
      </p:sp>
      <p:pic>
        <p:nvPicPr>
          <p:cNvPr id="289" name="Google Shape;289;p49"/>
          <p:cNvPicPr preferRelativeResize="0"/>
          <p:nvPr/>
        </p:nvPicPr>
        <p:blipFill rotWithShape="1">
          <a:blip r:embed="rId3">
            <a:alphaModFix/>
          </a:blip>
          <a:srcRect b="0" l="0" r="0" t="0"/>
          <a:stretch/>
        </p:blipFill>
        <p:spPr>
          <a:xfrm>
            <a:off x="5586925" y="3405975"/>
            <a:ext cx="3480300" cy="2606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50"/>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CA"/>
              <a:t>‹#›</a:t>
            </a:fld>
            <a:endParaRPr/>
          </a:p>
        </p:txBody>
      </p:sp>
      <p:sp>
        <p:nvSpPr>
          <p:cNvPr id="295" name="Google Shape;295;p50"/>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Recherche </a:t>
            </a:r>
            <a:r>
              <a:rPr b="1" lang="fr-CA"/>
              <a:t>scientifique</a:t>
            </a:r>
            <a:r>
              <a:rPr lang="fr-CA"/>
              <a:t> sur le sujet</a:t>
            </a:r>
            <a:endParaRPr/>
          </a:p>
          <a:p>
            <a:pPr indent="0" lvl="0" marL="0" rtl="0" algn="l">
              <a:spcBef>
                <a:spcPts val="0"/>
              </a:spcBef>
              <a:spcAft>
                <a:spcPts val="0"/>
              </a:spcAft>
              <a:buNone/>
            </a:pPr>
            <a:r>
              <a:rPr b="1" lang="fr-CA" sz="2000">
                <a:solidFill>
                  <a:srgbClr val="0000FF"/>
                </a:solidFill>
              </a:rPr>
              <a:t>Zervas et al. (2014)</a:t>
            </a:r>
            <a:endParaRPr/>
          </a:p>
        </p:txBody>
      </p:sp>
      <p:sp>
        <p:nvSpPr>
          <p:cNvPr id="296" name="Google Shape;296;p50"/>
          <p:cNvSpPr txBox="1"/>
          <p:nvPr>
            <p:ph idx="1" type="body"/>
          </p:nvPr>
        </p:nvSpPr>
        <p:spPr>
          <a:xfrm>
            <a:off x="498475" y="1419975"/>
            <a:ext cx="7629900" cy="4145100"/>
          </a:xfrm>
          <a:prstGeom prst="rect">
            <a:avLst/>
          </a:prstGeom>
        </p:spPr>
        <p:txBody>
          <a:bodyPr anchorCtr="0" anchor="t" bIns="91425" lIns="91425" spcFirstLastPara="1" rIns="91425" wrap="square" tIns="91425">
            <a:noAutofit/>
          </a:bodyPr>
          <a:lstStyle/>
          <a:p>
            <a:pPr indent="-323850" lvl="0" marL="457200" rtl="0" algn="l">
              <a:spcBef>
                <a:spcPts val="2000"/>
              </a:spcBef>
              <a:spcAft>
                <a:spcPts val="0"/>
              </a:spcAft>
              <a:buSzPts val="1500"/>
              <a:buChar char="■"/>
            </a:pPr>
            <a:r>
              <a:rPr lang="fr-CA"/>
              <a:t>À q</a:t>
            </a:r>
            <a:r>
              <a:rPr lang="fr-CA"/>
              <a:t>uelle question les chercheurs s’intéressent-ils? </a:t>
            </a:r>
            <a:r>
              <a:rPr lang="fr-CA"/>
              <a:t>Quelle est leur hypothèse principale?</a:t>
            </a:r>
            <a:endParaRPr/>
          </a:p>
          <a:p>
            <a:pPr indent="-323850" lvl="0" marL="457200" rtl="0" algn="l">
              <a:spcBef>
                <a:spcPts val="0"/>
              </a:spcBef>
              <a:spcAft>
                <a:spcPts val="0"/>
              </a:spcAft>
              <a:buSzPts val="1500"/>
              <a:buChar char="■"/>
            </a:pPr>
            <a:r>
              <a:rPr lang="fr-CA"/>
              <a:t>Pourquoi cette recherche est-elle importante? Qu’est-ce que les réponses à la question impliquent en terme de recommandation de politiques </a:t>
            </a:r>
            <a:r>
              <a:rPr lang="fr-CA"/>
              <a:t>réglementaires</a:t>
            </a:r>
            <a:r>
              <a:rPr lang="fr-CA"/>
              <a:t> pour encadrer l’économie du partage?</a:t>
            </a:r>
            <a:endParaRPr/>
          </a:p>
          <a:p>
            <a:pPr indent="-323850" lvl="0" marL="457200" rtl="0" algn="l">
              <a:spcBef>
                <a:spcPts val="0"/>
              </a:spcBef>
              <a:spcAft>
                <a:spcPts val="0"/>
              </a:spcAft>
              <a:buSzPts val="1500"/>
              <a:buChar char="■"/>
            </a:pPr>
            <a:r>
              <a:rPr lang="fr-CA"/>
              <a:t>Comment les chercheurs font-ils pour répondre à cette question, quelles données utilisent-ils? Forces et faiblesses de la méthodologie? </a:t>
            </a:r>
            <a:endParaRPr/>
          </a:p>
          <a:p>
            <a:pPr indent="-323850" lvl="0" marL="457200" rtl="0" algn="l">
              <a:spcBef>
                <a:spcPts val="0"/>
              </a:spcBef>
              <a:spcAft>
                <a:spcPts val="0"/>
              </a:spcAft>
              <a:buSzPts val="1500"/>
              <a:buChar char="■"/>
            </a:pPr>
            <a:r>
              <a:rPr lang="fr-CA"/>
              <a:t>Quels résultats obtiennent-ils?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51"/>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CA"/>
              <a:t>‹#›</a:t>
            </a:fld>
            <a:endParaRPr/>
          </a:p>
        </p:txBody>
      </p:sp>
      <p:sp>
        <p:nvSpPr>
          <p:cNvPr id="302" name="Google Shape;302;p51"/>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Recherche scientifique sur le sujet</a:t>
            </a:r>
            <a:endParaRPr/>
          </a:p>
          <a:p>
            <a:pPr indent="0" lvl="0" marL="0" rtl="0" algn="l">
              <a:spcBef>
                <a:spcPts val="0"/>
              </a:spcBef>
              <a:spcAft>
                <a:spcPts val="0"/>
              </a:spcAft>
              <a:buNone/>
            </a:pPr>
            <a:r>
              <a:rPr b="1" lang="fr-CA" sz="2000">
                <a:solidFill>
                  <a:srgbClr val="0000FF"/>
                </a:solidFill>
              </a:rPr>
              <a:t>Zervas et al. (2014)</a:t>
            </a:r>
            <a:endParaRPr/>
          </a:p>
        </p:txBody>
      </p:sp>
      <p:sp>
        <p:nvSpPr>
          <p:cNvPr id="303" name="Google Shape;303;p51"/>
          <p:cNvSpPr txBox="1"/>
          <p:nvPr>
            <p:ph idx="1" type="body"/>
          </p:nvPr>
        </p:nvSpPr>
        <p:spPr>
          <a:xfrm>
            <a:off x="498475" y="1419975"/>
            <a:ext cx="7629900" cy="4145100"/>
          </a:xfrm>
          <a:prstGeom prst="rect">
            <a:avLst/>
          </a:prstGeom>
        </p:spPr>
        <p:txBody>
          <a:bodyPr anchorCtr="0" anchor="t" bIns="91425" lIns="91425" spcFirstLastPara="1" rIns="91425" wrap="square" tIns="91425">
            <a:noAutofit/>
          </a:bodyPr>
          <a:lstStyle/>
          <a:p>
            <a:pPr indent="-323850" lvl="0" marL="457200" rtl="0" algn="l">
              <a:spcBef>
                <a:spcPts val="2000"/>
              </a:spcBef>
              <a:spcAft>
                <a:spcPts val="0"/>
              </a:spcAft>
              <a:buSzPts val="1500"/>
              <a:buChar char="■"/>
            </a:pPr>
            <a:r>
              <a:rPr lang="fr-CA"/>
              <a:t>AirBnB sert-il de </a:t>
            </a:r>
            <a:r>
              <a:rPr lang="fr-CA">
                <a:solidFill>
                  <a:srgbClr val="0000FF"/>
                </a:solidFill>
              </a:rPr>
              <a:t>substitut</a:t>
            </a:r>
            <a:r>
              <a:rPr lang="fr-CA"/>
              <a:t> pour l'hôtellerie classique?</a:t>
            </a:r>
            <a:endParaRPr/>
          </a:p>
          <a:p>
            <a:pPr indent="0" lvl="0" marL="457200" rtl="0" algn="l">
              <a:lnSpc>
                <a:spcPct val="100000"/>
              </a:lnSpc>
              <a:spcBef>
                <a:spcPts val="1600"/>
              </a:spcBef>
              <a:spcAft>
                <a:spcPts val="0"/>
              </a:spcAft>
              <a:buNone/>
            </a:pPr>
            <a:r>
              <a:t/>
            </a:r>
            <a:endParaRPr/>
          </a:p>
          <a:p>
            <a:pPr indent="-323850" lvl="0" marL="457200" rtl="0" algn="l">
              <a:spcBef>
                <a:spcPts val="2000"/>
              </a:spcBef>
              <a:spcAft>
                <a:spcPts val="0"/>
              </a:spcAft>
              <a:buSzPts val="1500"/>
              <a:buChar char="■"/>
            </a:pPr>
            <a:r>
              <a:rPr lang="fr-CA"/>
              <a:t>Résultats</a:t>
            </a:r>
            <a:endParaRPr/>
          </a:p>
          <a:p>
            <a:pPr indent="-314325" lvl="1" marL="914400" rtl="0" algn="l">
              <a:spcBef>
                <a:spcPts val="0"/>
              </a:spcBef>
              <a:spcAft>
                <a:spcPts val="0"/>
              </a:spcAft>
              <a:buSzPts val="1350"/>
              <a:buChar char="■"/>
            </a:pPr>
            <a:r>
              <a:rPr lang="fr-CA"/>
              <a:t>Impact de Airbnb au Texas: +1% listing entraîne 0.05% baisse de revenue chez les hôteliers</a:t>
            </a:r>
            <a:endParaRPr/>
          </a:p>
          <a:p>
            <a:pPr indent="-314325" lvl="1" marL="914400" rtl="0" algn="l">
              <a:spcBef>
                <a:spcPts val="0"/>
              </a:spcBef>
              <a:spcAft>
                <a:spcPts val="0"/>
              </a:spcAft>
              <a:buSzPts val="1350"/>
              <a:buChar char="■"/>
            </a:pPr>
            <a:r>
              <a:rPr lang="fr-CA"/>
              <a:t>Plus gros impact chez les hôteliers de ‘bas de gamme’ (pas d’impact sur les hauts de gamme / hôtellerie d’affaires et de luxe)</a:t>
            </a:r>
            <a:br>
              <a:rPr lang="fr-CA"/>
            </a:br>
            <a:endParaRPr/>
          </a:p>
          <a:p>
            <a:pPr indent="0" lvl="0" marL="0" rtl="0" algn="l">
              <a:spcBef>
                <a:spcPts val="20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52"/>
          <p:cNvSpPr txBox="1"/>
          <p:nvPr>
            <p:ph type="title"/>
          </p:nvPr>
        </p:nvSpPr>
        <p:spPr>
          <a:xfrm>
            <a:off x="311725" y="667900"/>
            <a:ext cx="3706500" cy="33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Apprentissages</a:t>
            </a:r>
            <a:endParaRPr/>
          </a:p>
        </p:txBody>
      </p:sp>
      <p:sp>
        <p:nvSpPr>
          <p:cNvPr id="309" name="Google Shape;309;p5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CA"/>
              <a:t>‹#›</a:t>
            </a:fld>
            <a:endParaRPr/>
          </a:p>
        </p:txBody>
      </p:sp>
      <p:sp>
        <p:nvSpPr>
          <p:cNvPr id="310" name="Google Shape;310;p52"/>
          <p:cNvSpPr txBox="1"/>
          <p:nvPr/>
        </p:nvSpPr>
        <p:spPr>
          <a:xfrm>
            <a:off x="4500200" y="591700"/>
            <a:ext cx="4568100" cy="596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CA" sz="1800">
                <a:solidFill>
                  <a:srgbClr val="073763"/>
                </a:solidFill>
                <a:latin typeface="Rokkitt"/>
                <a:ea typeface="Rokkitt"/>
                <a:cs typeface="Rokkitt"/>
                <a:sym typeface="Rokkitt"/>
              </a:rPr>
              <a:t>À la fin de ce cours, vous devez être capable..</a:t>
            </a:r>
            <a:endParaRPr sz="1800">
              <a:solidFill>
                <a:srgbClr val="073763"/>
              </a:solidFill>
              <a:latin typeface="Rokkitt"/>
              <a:ea typeface="Rokkitt"/>
              <a:cs typeface="Rokkitt"/>
              <a:sym typeface="Rokkitt"/>
            </a:endParaRPr>
          </a:p>
          <a:p>
            <a:pPr indent="-257175" lvl="0" marL="228600" rtl="0" algn="l">
              <a:lnSpc>
                <a:spcPct val="115000"/>
              </a:lnSpc>
              <a:spcBef>
                <a:spcPts val="1600"/>
              </a:spcBef>
              <a:spcAft>
                <a:spcPts val="0"/>
              </a:spcAft>
              <a:buClr>
                <a:srgbClr val="002F4A"/>
              </a:buClr>
              <a:buSzPts val="1800"/>
              <a:buFont typeface="Noto Sans Symbols"/>
              <a:buAutoNum type="arabicPeriod"/>
            </a:pPr>
            <a:r>
              <a:rPr lang="fr-CA" sz="1800">
                <a:solidFill>
                  <a:srgbClr val="073763"/>
                </a:solidFill>
                <a:latin typeface="Rokkitt"/>
                <a:ea typeface="Rokkitt"/>
                <a:cs typeface="Rokkitt"/>
                <a:sym typeface="Rokkitt"/>
              </a:rPr>
              <a:t>d’expliquer la thèse de la ‘révolution logicielle’ proposée par Marc Andreessen</a:t>
            </a:r>
            <a:endParaRPr sz="1800">
              <a:solidFill>
                <a:srgbClr val="073763"/>
              </a:solidFill>
              <a:latin typeface="Rokkitt"/>
              <a:ea typeface="Rokkitt"/>
              <a:cs typeface="Rokkitt"/>
              <a:sym typeface="Rokkitt"/>
            </a:endParaRPr>
          </a:p>
          <a:p>
            <a:pPr indent="-257175" lvl="0" marL="228600" rtl="0" algn="l">
              <a:lnSpc>
                <a:spcPct val="115000"/>
              </a:lnSpc>
              <a:spcBef>
                <a:spcPts val="1600"/>
              </a:spcBef>
              <a:spcAft>
                <a:spcPts val="0"/>
              </a:spcAft>
              <a:buClr>
                <a:srgbClr val="002F4A"/>
              </a:buClr>
              <a:buSzPts val="1800"/>
              <a:buFont typeface="Noto Sans Symbols"/>
              <a:buAutoNum type="arabicPeriod"/>
            </a:pPr>
            <a:r>
              <a:rPr lang="fr-CA" sz="1800">
                <a:solidFill>
                  <a:srgbClr val="073763"/>
                </a:solidFill>
                <a:latin typeface="Rokkitt"/>
                <a:ea typeface="Rokkitt"/>
                <a:cs typeface="Rokkitt"/>
                <a:sym typeface="Rokkitt"/>
              </a:rPr>
              <a:t>d’expliquer la théorie de Christensen sur les technologies/innovations de rupture et de l’appliquer à des cas concrets</a:t>
            </a:r>
            <a:endParaRPr sz="1800">
              <a:solidFill>
                <a:srgbClr val="073763"/>
              </a:solidFill>
              <a:latin typeface="Rokkitt"/>
              <a:ea typeface="Rokkitt"/>
              <a:cs typeface="Rokkitt"/>
              <a:sym typeface="Rokkitt"/>
            </a:endParaRPr>
          </a:p>
          <a:p>
            <a:pPr indent="-257175" lvl="0" marL="228600" rtl="0" algn="l">
              <a:lnSpc>
                <a:spcPct val="115000"/>
              </a:lnSpc>
              <a:spcBef>
                <a:spcPts val="1600"/>
              </a:spcBef>
              <a:spcAft>
                <a:spcPts val="1600"/>
              </a:spcAft>
              <a:buClr>
                <a:srgbClr val="002F4A"/>
              </a:buClr>
              <a:buSzPts val="1800"/>
              <a:buFont typeface="Noto Sans Symbols"/>
              <a:buAutoNum type="arabicPeriod"/>
            </a:pPr>
            <a:r>
              <a:rPr lang="fr-CA" sz="1800">
                <a:solidFill>
                  <a:srgbClr val="073763"/>
                </a:solidFill>
                <a:latin typeface="Rokkitt"/>
                <a:ea typeface="Rokkitt"/>
                <a:cs typeface="Rokkitt"/>
                <a:sym typeface="Rokkitt"/>
              </a:rPr>
              <a:t>d’expliquer le rôle des technologies de l’information dans la croissance de l’économie du partage et de discuter des impacts actuels et envisageables de ce phénomène à travers des exemples, études, et chiffres pertinents </a:t>
            </a:r>
            <a:br>
              <a:rPr lang="fr-CA" sz="1800">
                <a:solidFill>
                  <a:srgbClr val="073763"/>
                </a:solidFill>
                <a:latin typeface="Rokkitt"/>
                <a:ea typeface="Rokkitt"/>
                <a:cs typeface="Rokkitt"/>
                <a:sym typeface="Rokkitt"/>
              </a:rPr>
            </a:br>
            <a:endParaRPr sz="1800">
              <a:solidFill>
                <a:srgbClr val="073763"/>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30"/>
          <p:cNvSpPr txBox="1"/>
          <p:nvPr>
            <p:ph type="title"/>
          </p:nvPr>
        </p:nvSpPr>
        <p:spPr>
          <a:xfrm>
            <a:off x="2286000" y="3124200"/>
            <a:ext cx="5638800" cy="1362000"/>
          </a:xfrm>
          <a:prstGeom prst="rect">
            <a:avLst/>
          </a:prstGeom>
        </p:spPr>
        <p:txBody>
          <a:bodyPr anchorCtr="0" anchor="b" bIns="91425" lIns="91425" spcFirstLastPara="1" rIns="91425" wrap="square" tIns="91425">
            <a:noAutofit/>
          </a:bodyPr>
          <a:lstStyle/>
          <a:p>
            <a:pPr indent="-406400" lvl="0" marL="457200" rtl="0" algn="l">
              <a:spcBef>
                <a:spcPts val="0"/>
              </a:spcBef>
              <a:spcAft>
                <a:spcPts val="0"/>
              </a:spcAft>
              <a:buSzPts val="2800"/>
              <a:buAutoNum type="arabicPeriod"/>
            </a:pPr>
            <a:r>
              <a:rPr lang="fr-CA"/>
              <a:t>Impacts de la révolution numérique: la “disruption”</a:t>
            </a:r>
            <a:endParaRPr/>
          </a:p>
        </p:txBody>
      </p:sp>
      <p:sp>
        <p:nvSpPr>
          <p:cNvPr id="159" name="Google Shape;159;p30"/>
          <p:cNvSpPr txBox="1"/>
          <p:nvPr>
            <p:ph idx="12" type="sldNum"/>
          </p:nvPr>
        </p:nvSpPr>
        <p:spPr>
          <a:xfrm>
            <a:off x="8305800" y="6248774"/>
            <a:ext cx="55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CA" sz="1400">
                <a:solidFill>
                  <a:schemeClr val="lt1"/>
                </a:solidFill>
                <a:latin typeface="Times New Roman"/>
                <a:ea typeface="Times New Roman"/>
                <a:cs typeface="Times New Roman"/>
                <a:sym typeface="Times New Roman"/>
              </a:rPr>
              <a:t>‹#›</a:t>
            </a:fld>
            <a:endParaRPr sz="1400">
              <a:solidFill>
                <a:schemeClr val="lt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1"/>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CA"/>
              <a:t>‹#›</a:t>
            </a:fld>
            <a:endParaRPr/>
          </a:p>
        </p:txBody>
      </p:sp>
      <p:sp>
        <p:nvSpPr>
          <p:cNvPr id="165" name="Google Shape;165;p31"/>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“Software is eating the world”</a:t>
            </a:r>
            <a:br>
              <a:rPr lang="fr-CA"/>
            </a:br>
            <a:r>
              <a:rPr b="1" lang="fr-CA" sz="2000">
                <a:solidFill>
                  <a:srgbClr val="0000FF"/>
                </a:solidFill>
              </a:rPr>
              <a:t>Andreessen (2011)</a:t>
            </a:r>
            <a:br>
              <a:rPr b="1" lang="fr-CA" sz="2000">
                <a:solidFill>
                  <a:srgbClr val="0000FF"/>
                </a:solidFill>
              </a:rPr>
            </a:br>
            <a:endParaRPr/>
          </a:p>
        </p:txBody>
      </p:sp>
      <p:sp>
        <p:nvSpPr>
          <p:cNvPr id="166" name="Google Shape;166;p31"/>
          <p:cNvSpPr txBox="1"/>
          <p:nvPr>
            <p:ph idx="1" type="body"/>
          </p:nvPr>
        </p:nvSpPr>
        <p:spPr>
          <a:xfrm>
            <a:off x="498475" y="1419975"/>
            <a:ext cx="7807200" cy="5223300"/>
          </a:xfrm>
          <a:prstGeom prst="rect">
            <a:avLst/>
          </a:prstGeom>
        </p:spPr>
        <p:txBody>
          <a:bodyPr anchorCtr="0" anchor="t" bIns="91425" lIns="91425" spcFirstLastPara="1" rIns="91425" wrap="square" tIns="91425">
            <a:noAutofit/>
          </a:bodyPr>
          <a:lstStyle/>
          <a:p>
            <a:pPr indent="-323850" lvl="0" marL="457200" rtl="0" algn="l">
              <a:spcBef>
                <a:spcPts val="2000"/>
              </a:spcBef>
              <a:spcAft>
                <a:spcPts val="0"/>
              </a:spcAft>
              <a:buSzPts val="1500"/>
              <a:buChar char="■"/>
            </a:pPr>
            <a:r>
              <a:rPr lang="fr-CA"/>
              <a:t>Qui est Marc Andreesen?</a:t>
            </a:r>
            <a:endParaRPr/>
          </a:p>
          <a:p>
            <a:pPr indent="-323850" lvl="0" marL="457200" rtl="0" algn="l">
              <a:spcBef>
                <a:spcPts val="0"/>
              </a:spcBef>
              <a:spcAft>
                <a:spcPts val="0"/>
              </a:spcAft>
              <a:buSzPts val="1500"/>
              <a:buChar char="■"/>
            </a:pPr>
            <a:r>
              <a:rPr lang="fr-CA"/>
              <a:t>Quel est son message? Qu'essaye-t-il de démontrer?</a:t>
            </a:r>
            <a:endParaRPr/>
          </a:p>
          <a:p>
            <a:pPr indent="-314325" lvl="1" marL="914400" rtl="0" algn="l">
              <a:lnSpc>
                <a:spcPct val="100000"/>
              </a:lnSpc>
              <a:spcBef>
                <a:spcPts val="0"/>
              </a:spcBef>
              <a:spcAft>
                <a:spcPts val="0"/>
              </a:spcAft>
              <a:buSzPts val="1350"/>
              <a:buChar char="■"/>
            </a:pPr>
            <a:r>
              <a:rPr lang="fr-CA"/>
              <a:t>“we are in the middle of a DRAMATIC and BROAD technological and economic shift in which software companies are poised to take over large swathes of the economy” </a:t>
            </a:r>
            <a:endParaRPr/>
          </a:p>
          <a:p>
            <a:pPr indent="-314325" lvl="1" marL="914400" rtl="0" algn="l">
              <a:lnSpc>
                <a:spcPct val="100000"/>
              </a:lnSpc>
              <a:spcBef>
                <a:spcPts val="0"/>
              </a:spcBef>
              <a:spcAft>
                <a:spcPts val="0"/>
              </a:spcAft>
              <a:buSzPts val="1350"/>
              <a:buChar char="■"/>
            </a:pPr>
            <a:r>
              <a:rPr lang="fr-CA"/>
              <a:t>“Companies in every industry need to assume that a software revolution is coming.”</a:t>
            </a:r>
            <a:endParaRPr/>
          </a:p>
          <a:p>
            <a:pPr indent="-314325" lvl="1" marL="914400" rtl="0" algn="l">
              <a:lnSpc>
                <a:spcPct val="100000"/>
              </a:lnSpc>
              <a:spcBef>
                <a:spcPts val="0"/>
              </a:spcBef>
              <a:spcAft>
                <a:spcPts val="0"/>
              </a:spcAft>
              <a:buSzPts val="1350"/>
              <a:buChar char="■"/>
            </a:pPr>
            <a:r>
              <a:rPr lang="fr-CA"/>
              <a:t>“Over the next 10 years, I expect many more industries to be disrupted by software”</a:t>
            </a:r>
            <a:endParaRPr/>
          </a:p>
          <a:p>
            <a:pPr indent="-323850" lvl="0" marL="457200" rtl="0" algn="l">
              <a:spcBef>
                <a:spcPts val="0"/>
              </a:spcBef>
              <a:spcAft>
                <a:spcPts val="0"/>
              </a:spcAft>
              <a:buSzPts val="1500"/>
              <a:buChar char="■"/>
            </a:pPr>
            <a:r>
              <a:rPr lang="fr-CA"/>
              <a:t>Quels liens avec la séance 1? 	</a:t>
            </a:r>
            <a:endParaRPr/>
          </a:p>
          <a:p>
            <a:pPr indent="-314325" lvl="1" marL="914400" rtl="0" algn="l">
              <a:lnSpc>
                <a:spcPct val="100000"/>
              </a:lnSpc>
              <a:spcBef>
                <a:spcPts val="0"/>
              </a:spcBef>
              <a:spcAft>
                <a:spcPts val="0"/>
              </a:spcAft>
              <a:buSzPts val="1350"/>
              <a:buChar char="■"/>
            </a:pPr>
            <a:r>
              <a:rPr lang="fr-CA"/>
              <a:t>Métaphore du ‘jeu d’échec’ </a:t>
            </a:r>
            <a:r>
              <a:rPr lang="fr-CA"/>
              <a:t>// </a:t>
            </a:r>
            <a:r>
              <a:rPr lang="fr-CA"/>
              <a:t>“dramatic and broad”</a:t>
            </a:r>
            <a:endParaRPr/>
          </a:p>
          <a:p>
            <a:pPr indent="-314325" lvl="1" marL="914400" rtl="0" algn="l">
              <a:lnSpc>
                <a:spcPct val="100000"/>
              </a:lnSpc>
              <a:spcBef>
                <a:spcPts val="0"/>
              </a:spcBef>
              <a:spcAft>
                <a:spcPts val="0"/>
              </a:spcAft>
              <a:buSzPts val="1350"/>
              <a:buChar char="■"/>
            </a:pPr>
            <a:r>
              <a:rPr lang="fr-CA"/>
              <a:t>Un ensemble de technologies qui arrivent à maturité </a:t>
            </a:r>
            <a:r>
              <a:rPr lang="fr-CA"/>
              <a:t>// </a:t>
            </a:r>
            <a:r>
              <a:rPr lang="fr-CA"/>
              <a:t>“...all the technology required ...finally work”</a:t>
            </a:r>
            <a:endParaRPr/>
          </a:p>
          <a:p>
            <a:pPr indent="-314325" lvl="1" marL="914400" rtl="0" algn="l">
              <a:lnSpc>
                <a:spcPct val="100000"/>
              </a:lnSpc>
              <a:spcBef>
                <a:spcPts val="0"/>
              </a:spcBef>
              <a:spcAft>
                <a:spcPts val="0"/>
              </a:spcAft>
              <a:buSzPts val="1350"/>
              <a:buChar char="■"/>
            </a:pPr>
            <a:r>
              <a:rPr lang="fr-CA"/>
              <a:t>Exploitation des effets de réseau </a:t>
            </a:r>
            <a:r>
              <a:rPr lang="fr-CA"/>
              <a:t>//</a:t>
            </a:r>
            <a:r>
              <a:rPr lang="fr-CA"/>
              <a:t> “2 billion people connected to the Internet in 2010...50 million in 2000”</a:t>
            </a:r>
            <a:endParaRPr/>
          </a:p>
          <a:p>
            <a:pPr indent="-323850" lvl="2" marL="1371600" rtl="0" algn="l">
              <a:lnSpc>
                <a:spcPct val="100000"/>
              </a:lnSpc>
              <a:spcBef>
                <a:spcPts val="0"/>
              </a:spcBef>
              <a:spcAft>
                <a:spcPts val="0"/>
              </a:spcAft>
              <a:buSzPts val="1500"/>
              <a:buChar char="■"/>
            </a:pPr>
            <a:r>
              <a:rPr lang="fr-CA" sz="1400">
                <a:solidFill>
                  <a:srgbClr val="666666"/>
                </a:solidFill>
              </a:rPr>
              <a:t>4 milliards en 2018: https://www.statista.com/statistics/617136/digital-population-worldwide/</a:t>
            </a:r>
            <a:br>
              <a:rPr lang="fr-CA" sz="1500"/>
            </a:b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CA"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sp>
        <p:nvSpPr>
          <p:cNvPr id="172" name="Google Shape;172;p32"/>
          <p:cNvSpPr txBox="1"/>
          <p:nvPr/>
        </p:nvSpPr>
        <p:spPr>
          <a:xfrm>
            <a:off x="468575" y="6006250"/>
            <a:ext cx="7684500" cy="63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CA">
                <a:solidFill>
                  <a:srgbClr val="0000FF"/>
                </a:solidFill>
                <a:latin typeface="Rokkitt"/>
                <a:ea typeface="Rokkitt"/>
                <a:cs typeface="Rokkitt"/>
                <a:sym typeface="Rokkitt"/>
              </a:rPr>
              <a:t>http://time.com/money/3896219/internet-users-worldwide/</a:t>
            </a:r>
            <a:endParaRPr/>
          </a:p>
        </p:txBody>
      </p:sp>
      <p:pic>
        <p:nvPicPr>
          <p:cNvPr id="173" name="Google Shape;173;p32"/>
          <p:cNvPicPr preferRelativeResize="0"/>
          <p:nvPr/>
        </p:nvPicPr>
        <p:blipFill>
          <a:blip r:embed="rId3">
            <a:alphaModFix/>
          </a:blip>
          <a:stretch>
            <a:fillRect/>
          </a:stretch>
        </p:blipFill>
        <p:spPr>
          <a:xfrm>
            <a:off x="500825" y="873150"/>
            <a:ext cx="7620000" cy="3886200"/>
          </a:xfrm>
          <a:prstGeom prst="rect">
            <a:avLst/>
          </a:prstGeom>
          <a:noFill/>
          <a:ln>
            <a:noFill/>
          </a:ln>
        </p:spPr>
      </p:pic>
      <p:sp>
        <p:nvSpPr>
          <p:cNvPr id="174" name="Google Shape;174;p32"/>
          <p:cNvSpPr txBox="1"/>
          <p:nvPr/>
        </p:nvSpPr>
        <p:spPr>
          <a:xfrm>
            <a:off x="478925" y="5000150"/>
            <a:ext cx="7036800" cy="91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fr-CA" sz="1300">
                <a:solidFill>
                  <a:srgbClr val="282F2F"/>
                </a:solidFill>
                <a:highlight>
                  <a:srgbClr val="FFFFFF"/>
                </a:highlight>
                <a:latin typeface="Georgia"/>
                <a:ea typeface="Georgia"/>
                <a:cs typeface="Georgia"/>
                <a:sym typeface="Georgia"/>
              </a:rPr>
              <a:t>The number of Internet users has increased from </a:t>
            </a:r>
            <a:r>
              <a:rPr b="1" i="1" lang="fr-CA" sz="1300">
                <a:solidFill>
                  <a:srgbClr val="282F2F"/>
                </a:solidFill>
                <a:highlight>
                  <a:srgbClr val="FFFFFF"/>
                </a:highlight>
                <a:latin typeface="Georgia"/>
                <a:ea typeface="Georgia"/>
                <a:cs typeface="Georgia"/>
                <a:sym typeface="Georgia"/>
              </a:rPr>
              <a:t>738 million in 2000</a:t>
            </a:r>
            <a:r>
              <a:rPr i="1" lang="fr-CA" sz="1300">
                <a:solidFill>
                  <a:srgbClr val="282F2F"/>
                </a:solidFill>
                <a:highlight>
                  <a:srgbClr val="FFFFFF"/>
                </a:highlight>
                <a:latin typeface="Georgia"/>
                <a:ea typeface="Georgia"/>
                <a:cs typeface="Georgia"/>
                <a:sym typeface="Georgia"/>
              </a:rPr>
              <a:t> to </a:t>
            </a:r>
            <a:r>
              <a:rPr b="1" i="1" lang="fr-CA" sz="1300">
                <a:solidFill>
                  <a:srgbClr val="282F2F"/>
                </a:solidFill>
                <a:highlight>
                  <a:srgbClr val="FFFFFF"/>
                </a:highlight>
                <a:latin typeface="Georgia"/>
                <a:ea typeface="Georgia"/>
                <a:cs typeface="Georgia"/>
                <a:sym typeface="Georgia"/>
              </a:rPr>
              <a:t>3.2 billion in 2015</a:t>
            </a:r>
            <a:r>
              <a:rPr i="1" lang="fr-CA" sz="1300">
                <a:solidFill>
                  <a:srgbClr val="282F2F"/>
                </a:solidFill>
                <a:highlight>
                  <a:srgbClr val="FFFFFF"/>
                </a:highlight>
                <a:latin typeface="Georgia"/>
                <a:ea typeface="Georgia"/>
                <a:cs typeface="Georgia"/>
                <a:sym typeface="Georgia"/>
              </a:rPr>
              <a:t>, according to a </a:t>
            </a:r>
            <a:r>
              <a:rPr i="1" lang="fr-CA" sz="1300" u="sng">
                <a:solidFill>
                  <a:schemeClr val="hlink"/>
                </a:solidFill>
                <a:highlight>
                  <a:srgbClr val="FFFFFF"/>
                </a:highlight>
                <a:latin typeface="Georgia"/>
                <a:ea typeface="Georgia"/>
                <a:cs typeface="Georgia"/>
                <a:sym typeface="Georgia"/>
                <a:hlinkClick r:id="rId4"/>
              </a:rPr>
              <a:t>new report</a:t>
            </a:r>
            <a:r>
              <a:rPr i="1" lang="fr-CA" sz="1300">
                <a:solidFill>
                  <a:srgbClr val="282F2F"/>
                </a:solidFill>
                <a:highlight>
                  <a:srgbClr val="FFFFFF"/>
                </a:highlight>
                <a:latin typeface="Georgia"/>
                <a:ea typeface="Georgia"/>
                <a:cs typeface="Georgia"/>
                <a:sym typeface="Georgia"/>
              </a:rPr>
              <a:t> from the International Telecommunication Union. That’s a seven-fold increase that brought Internet penetration up from 7% to 43% of the global population. </a:t>
            </a:r>
            <a:endParaRPr i="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3"/>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CA"/>
              <a:t>‹#›</a:t>
            </a:fld>
            <a:endParaRPr/>
          </a:p>
        </p:txBody>
      </p:sp>
      <p:sp>
        <p:nvSpPr>
          <p:cNvPr id="180" name="Google Shape;180;p33"/>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Andreessen, TechCrunch Disrupt Conf. 2016</a:t>
            </a:r>
            <a:endParaRPr/>
          </a:p>
        </p:txBody>
      </p:sp>
      <p:sp>
        <p:nvSpPr>
          <p:cNvPr id="181" name="Google Shape;181;p33"/>
          <p:cNvSpPr txBox="1"/>
          <p:nvPr>
            <p:ph idx="1" type="body"/>
          </p:nvPr>
        </p:nvSpPr>
        <p:spPr>
          <a:xfrm>
            <a:off x="498475" y="1419975"/>
            <a:ext cx="7629900" cy="4145100"/>
          </a:xfrm>
          <a:prstGeom prst="rect">
            <a:avLst/>
          </a:prstGeom>
        </p:spPr>
        <p:txBody>
          <a:bodyPr anchorCtr="0" anchor="t" bIns="91425" lIns="91425" spcFirstLastPara="1" rIns="91425" wrap="square" tIns="91425">
            <a:noAutofit/>
          </a:bodyPr>
          <a:lstStyle/>
          <a:p>
            <a:pPr indent="0" lvl="0" marL="0" rtl="0" algn="l">
              <a:spcBef>
                <a:spcPts val="2000"/>
              </a:spcBef>
              <a:spcAft>
                <a:spcPts val="0"/>
              </a:spcAft>
              <a:buNone/>
            </a:pPr>
            <a:r>
              <a:rPr lang="fr-CA" u="sng">
                <a:solidFill>
                  <a:schemeClr val="hlink"/>
                </a:solidFill>
                <a:hlinkClick r:id="rId3"/>
              </a:rPr>
              <a:t>https://www.facebook.com/techcrunch/videos/10154651976557952/</a:t>
            </a:r>
            <a:r>
              <a:rPr lang="fr-CA"/>
              <a:t> </a:t>
            </a:r>
            <a:br>
              <a:rPr lang="fr-CA"/>
            </a:br>
            <a:endParaRPr/>
          </a:p>
          <a:p>
            <a:pPr indent="0" lvl="0" marL="0" rtl="0" algn="l">
              <a:spcBef>
                <a:spcPts val="2000"/>
              </a:spcBef>
              <a:spcAft>
                <a:spcPts val="0"/>
              </a:spcAft>
              <a:buNone/>
            </a:pPr>
            <a:r>
              <a:rPr lang="fr-CA"/>
              <a:t>“3 key claims:</a:t>
            </a:r>
            <a:endParaRPr/>
          </a:p>
          <a:p>
            <a:pPr indent="0" lvl="0" marL="0" rtl="0" algn="l">
              <a:spcBef>
                <a:spcPts val="2000"/>
              </a:spcBef>
              <a:spcAft>
                <a:spcPts val="1600"/>
              </a:spcAft>
              <a:buNone/>
            </a:pPr>
            <a:r>
              <a:rPr lang="fr-CA"/>
              <a:t>(1) every product will become a software product,</a:t>
            </a:r>
            <a:br>
              <a:rPr lang="fr-CA"/>
            </a:br>
            <a:r>
              <a:rPr lang="fr-CA"/>
              <a:t>(2) thus every company becomes a software company,</a:t>
            </a:r>
            <a:br>
              <a:rPr lang="fr-CA"/>
            </a:br>
            <a:r>
              <a:rPr lang="fr-CA"/>
              <a:t>(3) the best software company will win each market”</a:t>
            </a:r>
            <a:br>
              <a:rPr lang="fr-CA"/>
            </a:b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4"/>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CA"/>
              <a:t>‹#›</a:t>
            </a:fld>
            <a:endParaRPr/>
          </a:p>
        </p:txBody>
      </p:sp>
      <p:sp>
        <p:nvSpPr>
          <p:cNvPr id="187" name="Google Shape;187;p34"/>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1"/>
              </a:buClr>
              <a:buFont typeface="Rokkitt"/>
              <a:buNone/>
            </a:pPr>
            <a:r>
              <a:rPr lang="fr-CA"/>
              <a:t>“What is disruptive innovation?”</a:t>
            </a:r>
            <a:endParaRPr/>
          </a:p>
          <a:p>
            <a:pPr indent="0" lvl="0" marL="0" rtl="0" algn="l">
              <a:spcBef>
                <a:spcPts val="0"/>
              </a:spcBef>
              <a:spcAft>
                <a:spcPts val="0"/>
              </a:spcAft>
              <a:buNone/>
            </a:pPr>
            <a:r>
              <a:rPr b="1" lang="fr-CA" sz="2000">
                <a:solidFill>
                  <a:srgbClr val="0000FF"/>
                </a:solidFill>
              </a:rPr>
              <a:t>Christensen et al. (2015)</a:t>
            </a:r>
            <a:endParaRPr/>
          </a:p>
        </p:txBody>
      </p:sp>
      <p:sp>
        <p:nvSpPr>
          <p:cNvPr id="188" name="Google Shape;188;p34"/>
          <p:cNvSpPr txBox="1"/>
          <p:nvPr>
            <p:ph idx="1" type="body"/>
          </p:nvPr>
        </p:nvSpPr>
        <p:spPr>
          <a:xfrm>
            <a:off x="498475" y="1419975"/>
            <a:ext cx="7629900" cy="4499100"/>
          </a:xfrm>
          <a:prstGeom prst="rect">
            <a:avLst/>
          </a:prstGeom>
        </p:spPr>
        <p:txBody>
          <a:bodyPr anchorCtr="0" anchor="t" bIns="91425" lIns="91425" spcFirstLastPara="1" rIns="91425" wrap="square" tIns="91425">
            <a:noAutofit/>
          </a:bodyPr>
          <a:lstStyle/>
          <a:p>
            <a:pPr indent="-323850" lvl="0" marL="457200" rtl="0" algn="l">
              <a:spcBef>
                <a:spcPts val="2000"/>
              </a:spcBef>
              <a:spcAft>
                <a:spcPts val="0"/>
              </a:spcAft>
              <a:buSzPts val="1500"/>
              <a:buChar char="■"/>
            </a:pPr>
            <a:r>
              <a:rPr lang="fr-CA"/>
              <a:t>Qui est Clayton Christensen? </a:t>
            </a:r>
            <a:endParaRPr/>
          </a:p>
          <a:p>
            <a:pPr indent="-323850" lvl="0" marL="457200" rtl="0" algn="l">
              <a:spcBef>
                <a:spcPts val="0"/>
              </a:spcBef>
              <a:spcAft>
                <a:spcPts val="0"/>
              </a:spcAft>
              <a:buSzPts val="1500"/>
              <a:buChar char="■"/>
            </a:pPr>
            <a:r>
              <a:rPr lang="fr-CA"/>
              <a:t>Quel est le sujet de l’article?</a:t>
            </a:r>
            <a:endParaRPr/>
          </a:p>
          <a:p>
            <a:pPr indent="-323850" lvl="0" marL="457200" rtl="0" algn="l">
              <a:spcBef>
                <a:spcPts val="0"/>
              </a:spcBef>
              <a:spcAft>
                <a:spcPts val="0"/>
              </a:spcAft>
              <a:buSzPts val="1500"/>
              <a:buChar char="■"/>
            </a:pPr>
            <a:r>
              <a:rPr lang="fr-CA"/>
              <a:t>Comment la notion d’innovation disruptive (</a:t>
            </a:r>
            <a:r>
              <a:rPr i="1" lang="fr-CA"/>
              <a:t>disruptive innovation</a:t>
            </a:r>
            <a:r>
              <a:rPr lang="fr-CA"/>
              <a:t>) est-elle définie? </a:t>
            </a:r>
            <a:endParaRPr/>
          </a:p>
          <a:p>
            <a:pPr indent="-323850" lvl="0" marL="457200" rtl="0" algn="l">
              <a:spcBef>
                <a:spcPts val="0"/>
              </a:spcBef>
              <a:spcAft>
                <a:spcPts val="0"/>
              </a:spcAft>
              <a:buSzPts val="1500"/>
              <a:buChar char="■"/>
            </a:pPr>
            <a:r>
              <a:rPr lang="fr-CA"/>
              <a:t>En quoi consiste la théorie de la disruption de Christensen? </a:t>
            </a:r>
            <a:endParaRPr/>
          </a:p>
          <a:p>
            <a:pPr indent="-323850" lvl="0" marL="457200" rtl="0" algn="l">
              <a:spcBef>
                <a:spcPts val="0"/>
              </a:spcBef>
              <a:spcAft>
                <a:spcPts val="0"/>
              </a:spcAft>
              <a:buSzPts val="1500"/>
              <a:buChar char="■"/>
            </a:pPr>
            <a:r>
              <a:rPr lang="fr-CA"/>
              <a:t>Cas: Uber, e-learning, Tesla</a:t>
            </a:r>
            <a:endParaRPr/>
          </a:p>
          <a:p>
            <a:pPr indent="-323850" lvl="0" marL="457200" rtl="0" algn="l">
              <a:spcBef>
                <a:spcPts val="0"/>
              </a:spcBef>
              <a:spcAft>
                <a:spcPts val="0"/>
              </a:spcAft>
              <a:buSzPts val="1500"/>
              <a:buChar char="■"/>
            </a:pPr>
            <a:r>
              <a:rPr lang="fr-CA"/>
              <a:t>Pourquoi est-ce que les entreprises établies ont peu de succès à engager des processus d’innovation disruptive?</a:t>
            </a:r>
            <a:endParaRPr/>
          </a:p>
          <a:p>
            <a:pPr indent="-323850" lvl="0" marL="457200" rtl="0" algn="l">
              <a:spcBef>
                <a:spcPts val="0"/>
              </a:spcBef>
              <a:spcAft>
                <a:spcPts val="0"/>
              </a:spcAft>
              <a:buSzPts val="1500"/>
              <a:buChar char="■"/>
            </a:pPr>
            <a:r>
              <a:rPr lang="fr-CA"/>
              <a:t>Qui est Jean-Marie Dru? Pourquoi est-il concerné par l’article de Christensen?  Quel est son point de vue et son argument sur la question de la disruption?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5"/>
          <p:cNvSpPr txBox="1"/>
          <p:nvPr>
            <p:ph idx="12" type="sldNum"/>
          </p:nvPr>
        </p:nvSpPr>
        <p:spPr>
          <a:xfrm>
            <a:off x="8305800" y="405120"/>
            <a:ext cx="55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CA"/>
              <a:t>‹#›</a:t>
            </a:fld>
            <a:endParaRPr/>
          </a:p>
        </p:txBody>
      </p:sp>
      <p:sp>
        <p:nvSpPr>
          <p:cNvPr id="194" name="Google Shape;194;p35"/>
          <p:cNvSpPr txBox="1"/>
          <p:nvPr>
            <p:ph type="title"/>
          </p:nvPr>
        </p:nvSpPr>
        <p:spPr>
          <a:xfrm>
            <a:off x="498474" y="431663"/>
            <a:ext cx="7556400" cy="11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CA"/>
              <a:t>Exercice</a:t>
            </a:r>
            <a:endParaRPr/>
          </a:p>
        </p:txBody>
      </p:sp>
      <p:sp>
        <p:nvSpPr>
          <p:cNvPr id="195" name="Google Shape;195;p35"/>
          <p:cNvSpPr txBox="1"/>
          <p:nvPr>
            <p:ph idx="1" type="body"/>
          </p:nvPr>
        </p:nvSpPr>
        <p:spPr>
          <a:xfrm>
            <a:off x="498475" y="1419975"/>
            <a:ext cx="7893000" cy="4729800"/>
          </a:xfrm>
          <a:prstGeom prst="rect">
            <a:avLst/>
          </a:prstGeom>
        </p:spPr>
        <p:txBody>
          <a:bodyPr anchorCtr="0" anchor="t" bIns="91425" lIns="91425" spcFirstLastPara="1" rIns="91425" wrap="square" tIns="91425">
            <a:noAutofit/>
          </a:bodyPr>
          <a:lstStyle/>
          <a:p>
            <a:pPr indent="0" lvl="0" marL="0" rtl="0" algn="l">
              <a:spcBef>
                <a:spcPts val="2000"/>
              </a:spcBef>
              <a:spcAft>
                <a:spcPts val="0"/>
              </a:spcAft>
              <a:buNone/>
            </a:pPr>
            <a:r>
              <a:rPr lang="fr-CA"/>
              <a:t>En é</a:t>
            </a:r>
            <a:r>
              <a:rPr lang="fr-CA"/>
              <a:t>quipes de 2 ou 3 étudiants</a:t>
            </a:r>
            <a:endParaRPr/>
          </a:p>
          <a:p>
            <a:pPr indent="-323850" lvl="0" marL="457200" rtl="0" algn="l">
              <a:spcBef>
                <a:spcPts val="2000"/>
              </a:spcBef>
              <a:spcAft>
                <a:spcPts val="0"/>
              </a:spcAft>
              <a:buSzPts val="1500"/>
              <a:buChar char="■"/>
            </a:pPr>
            <a:r>
              <a:rPr lang="fr-CA"/>
              <a:t>Premier/deuxième rang: </a:t>
            </a:r>
            <a:r>
              <a:rPr b="1" lang="fr-CA"/>
              <a:t>AirBnB </a:t>
            </a:r>
            <a:r>
              <a:rPr lang="fr-CA"/>
              <a:t>(hôtellerie)</a:t>
            </a:r>
            <a:endParaRPr/>
          </a:p>
          <a:p>
            <a:pPr indent="-323850" lvl="0" marL="457200" rtl="0" algn="l">
              <a:spcBef>
                <a:spcPts val="0"/>
              </a:spcBef>
              <a:spcAft>
                <a:spcPts val="0"/>
              </a:spcAft>
              <a:buSzPts val="1500"/>
              <a:buChar char="■"/>
            </a:pPr>
            <a:r>
              <a:rPr lang="fr-CA"/>
              <a:t>Troisième rangée: </a:t>
            </a:r>
            <a:r>
              <a:rPr b="1" lang="fr-CA"/>
              <a:t>Google Adwords </a:t>
            </a:r>
            <a:r>
              <a:rPr lang="fr-CA"/>
              <a:t>(marketing direct)</a:t>
            </a:r>
            <a:endParaRPr/>
          </a:p>
          <a:p>
            <a:pPr indent="0" lvl="0" marL="0" rtl="0" algn="l">
              <a:spcBef>
                <a:spcPts val="2000"/>
              </a:spcBef>
              <a:spcAft>
                <a:spcPts val="0"/>
              </a:spcAft>
              <a:buNone/>
            </a:pPr>
            <a:r>
              <a:rPr lang="fr-CA">
                <a:solidFill>
                  <a:srgbClr val="0000FF"/>
                </a:solidFill>
              </a:rPr>
              <a:t>Ces organisations ont-elles suivi une trajectoire d’innovation disruptive?</a:t>
            </a:r>
            <a:endParaRPr>
              <a:solidFill>
                <a:srgbClr val="0000FF"/>
              </a:solidFill>
            </a:endParaRPr>
          </a:p>
          <a:p>
            <a:pPr indent="0" lvl="0" marL="0" rtl="0" algn="l">
              <a:spcBef>
                <a:spcPts val="2000"/>
              </a:spcBef>
              <a:spcAft>
                <a:spcPts val="0"/>
              </a:spcAft>
              <a:buNone/>
            </a:pPr>
            <a:r>
              <a:rPr lang="fr-CA"/>
              <a:t>Exemples d’axes de réflexion: </a:t>
            </a:r>
            <a:endParaRPr/>
          </a:p>
          <a:p>
            <a:pPr indent="-323850" lvl="0" marL="457200" rtl="0" algn="l">
              <a:spcBef>
                <a:spcPts val="2000"/>
              </a:spcBef>
              <a:spcAft>
                <a:spcPts val="0"/>
              </a:spcAft>
              <a:buSzPts val="1500"/>
              <a:buChar char="➔"/>
            </a:pPr>
            <a:r>
              <a:rPr lang="fr-CA"/>
              <a:t>quels produits/services commercialisent-elles?</a:t>
            </a:r>
            <a:endParaRPr/>
          </a:p>
          <a:p>
            <a:pPr indent="-323850" lvl="0" marL="457200" rtl="0" algn="l">
              <a:spcBef>
                <a:spcPts val="0"/>
              </a:spcBef>
              <a:spcAft>
                <a:spcPts val="0"/>
              </a:spcAft>
              <a:buSzPts val="1500"/>
              <a:buChar char="➔"/>
            </a:pPr>
            <a:r>
              <a:rPr lang="fr-CA"/>
              <a:t>pour satisfaire quels besoins?</a:t>
            </a:r>
            <a:endParaRPr/>
          </a:p>
          <a:p>
            <a:pPr indent="-323850" lvl="0" marL="457200" rtl="0" algn="l">
              <a:spcBef>
                <a:spcPts val="0"/>
              </a:spcBef>
              <a:spcAft>
                <a:spcPts val="0"/>
              </a:spcAft>
              <a:buSzPts val="1500"/>
              <a:buChar char="➔"/>
            </a:pPr>
            <a:r>
              <a:rPr lang="fr-CA"/>
              <a:t>de quels segments de quels marchés?</a:t>
            </a:r>
            <a:br>
              <a:rPr lang="fr-CA"/>
            </a:b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6"/>
          <p:cNvSpPr txBox="1"/>
          <p:nvPr>
            <p:ph type="title"/>
          </p:nvPr>
        </p:nvSpPr>
        <p:spPr>
          <a:xfrm>
            <a:off x="1720875" y="3132725"/>
            <a:ext cx="6815400" cy="1362000"/>
          </a:xfrm>
          <a:prstGeom prst="rect">
            <a:avLst/>
          </a:prstGeom>
        </p:spPr>
        <p:txBody>
          <a:bodyPr anchorCtr="0" anchor="b" bIns="91425" lIns="91425" spcFirstLastPara="1" rIns="91425" wrap="square" tIns="91425">
            <a:noAutofit/>
          </a:bodyPr>
          <a:lstStyle/>
          <a:p>
            <a:pPr indent="-406400" lvl="0" marL="457200" rtl="0" algn="l">
              <a:spcBef>
                <a:spcPts val="0"/>
              </a:spcBef>
              <a:spcAft>
                <a:spcPts val="0"/>
              </a:spcAft>
              <a:buSzPts val="2800"/>
              <a:buAutoNum type="arabicPeriod"/>
            </a:pPr>
            <a:r>
              <a:rPr lang="fr-CA"/>
              <a:t>Impacts de la révolution numérique: l’exemple de l’économie du partage</a:t>
            </a:r>
            <a:endParaRPr/>
          </a:p>
        </p:txBody>
      </p:sp>
      <p:sp>
        <p:nvSpPr>
          <p:cNvPr id="201" name="Google Shape;201;p36"/>
          <p:cNvSpPr txBox="1"/>
          <p:nvPr>
            <p:ph idx="12" type="sldNum"/>
          </p:nvPr>
        </p:nvSpPr>
        <p:spPr>
          <a:xfrm>
            <a:off x="8305800" y="6248774"/>
            <a:ext cx="554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CA" sz="1400">
                <a:solidFill>
                  <a:schemeClr val="lt1"/>
                </a:solidFill>
                <a:latin typeface="Times New Roman"/>
                <a:ea typeface="Times New Roman"/>
                <a:cs typeface="Times New Roman"/>
                <a:sym typeface="Times New Roman"/>
              </a:rPr>
              <a:t>‹#›</a:t>
            </a:fld>
            <a:endParaRPr sz="1400">
              <a:solidFill>
                <a:schemeClr val="lt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